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9" r:id="rId3"/>
    <p:sldId id="293" r:id="rId4"/>
    <p:sldId id="258" r:id="rId5"/>
    <p:sldId id="257" r:id="rId6"/>
    <p:sldId id="261" r:id="rId7"/>
    <p:sldId id="260" r:id="rId8"/>
    <p:sldId id="263" r:id="rId9"/>
    <p:sldId id="262" r:id="rId10"/>
    <p:sldId id="266" r:id="rId11"/>
    <p:sldId id="265" r:id="rId12"/>
    <p:sldId id="280" r:id="rId13"/>
    <p:sldId id="264" r:id="rId14"/>
    <p:sldId id="267" r:id="rId15"/>
    <p:sldId id="268" r:id="rId16"/>
    <p:sldId id="281" r:id="rId17"/>
    <p:sldId id="269" r:id="rId18"/>
    <p:sldId id="275" r:id="rId19"/>
    <p:sldId id="288" r:id="rId20"/>
    <p:sldId id="276" r:id="rId21"/>
    <p:sldId id="287" r:id="rId22"/>
    <p:sldId id="289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04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3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47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57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78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519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31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0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14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1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2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1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box.org/wiki/Download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box.org/wiki/Download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bian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/>
              <a:t>Debian Linux para la Administración de una Red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dirty="0"/>
              <a:t>M. C. José David Santana Alaniz.</a:t>
            </a:r>
          </a:p>
          <a:p>
            <a:r>
              <a:rPr lang="es-ES" dirty="0"/>
              <a:t>dsantana@uas.edu.mx</a:t>
            </a:r>
          </a:p>
          <a:p>
            <a:r>
              <a:rPr lang="es-ES" dirty="0"/>
              <a:t>https://dsantana.uas.edu.mx</a:t>
            </a: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088BF109-4F95-A911-9C6A-6A7DA5EEA8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921" y="1192675"/>
            <a:ext cx="11049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696DA6F8-1ECB-B8E7-C522-8687A288F7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856" y="1097106"/>
            <a:ext cx="101816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Logo Linux PNG transparente - StickPNG">
            <a:extLst>
              <a:ext uri="{FF2B5EF4-FFF2-40B4-BE49-F238E27FC236}">
                <a16:creationId xmlns:a16="http://schemas.microsoft.com/office/drawing/2014/main" id="{983010F6-4EC2-61C8-267C-DB002D704D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00" y="2530294"/>
            <a:ext cx="93218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Forma, Círculo&#10;&#10;Descripción generada automáticamente">
            <a:extLst>
              <a:ext uri="{FF2B5EF4-FFF2-40B4-BE49-F238E27FC236}">
                <a16:creationId xmlns:a16="http://schemas.microsoft.com/office/drawing/2014/main" id="{6C4F3A2C-CB26-BBD3-2BC7-6E344BFBA1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719" y="4036374"/>
            <a:ext cx="1366941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4FAE7526-1DD0-1BC9-2A8C-A712B2848BC0}"/>
              </a:ext>
            </a:extLst>
          </p:cNvPr>
          <p:cNvSpPr/>
          <p:nvPr/>
        </p:nvSpPr>
        <p:spPr>
          <a:xfrm>
            <a:off x="-146304" y="731520"/>
            <a:ext cx="9354312" cy="748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67517B0-70B6-58C1-C4D9-C4F074687D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3145536" cy="136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7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Direcciones </a:t>
            </a:r>
            <a:r>
              <a:rPr lang="es-ES" dirty="0" err="1"/>
              <a:t>IPs</a:t>
            </a:r>
            <a:r>
              <a:rPr lang="es-ES" dirty="0"/>
              <a:t> a utilizar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864108"/>
            <a:ext cx="2853265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800" b="1" dirty="0"/>
              <a:t>Servidor</a:t>
            </a:r>
          </a:p>
          <a:p>
            <a:pPr marL="0" indent="0">
              <a:buNone/>
            </a:pPr>
            <a:r>
              <a:rPr lang="es-ES" sz="1800" b="1" dirty="0"/>
              <a:t>Adaptador enp0s3</a:t>
            </a:r>
          </a:p>
          <a:p>
            <a:pPr marL="0" indent="0">
              <a:buNone/>
            </a:pPr>
            <a:r>
              <a:rPr lang="es-ES" sz="1800" dirty="0" err="1"/>
              <a:t>addresss</a:t>
            </a:r>
            <a:r>
              <a:rPr lang="es-ES" sz="1800" dirty="0"/>
              <a:t> 192.168.1.253</a:t>
            </a:r>
          </a:p>
          <a:p>
            <a:pPr marL="0" indent="0">
              <a:buNone/>
            </a:pPr>
            <a:r>
              <a:rPr lang="es-ES" sz="1800" dirty="0" err="1"/>
              <a:t>netmask</a:t>
            </a:r>
            <a:r>
              <a:rPr lang="es-ES" sz="1800" dirty="0"/>
              <a:t> 255.255.255.0</a:t>
            </a:r>
          </a:p>
          <a:p>
            <a:pPr marL="0" indent="0">
              <a:buNone/>
            </a:pPr>
            <a:r>
              <a:rPr lang="es-ES" sz="1800" dirty="0" err="1"/>
              <a:t>network</a:t>
            </a:r>
            <a:r>
              <a:rPr lang="es-ES" sz="1800" dirty="0"/>
              <a:t> 192.168.1.0</a:t>
            </a:r>
          </a:p>
          <a:p>
            <a:pPr marL="0" indent="0">
              <a:buNone/>
            </a:pPr>
            <a:r>
              <a:rPr lang="es-ES" sz="1800" dirty="0"/>
              <a:t>broadcast 192.168.1.255</a:t>
            </a:r>
          </a:p>
          <a:p>
            <a:pPr marL="0" indent="0">
              <a:buNone/>
            </a:pPr>
            <a:r>
              <a:rPr lang="es-ES" sz="1800" dirty="0"/>
              <a:t>Gateway 192.168.1.254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b="1" dirty="0"/>
              <a:t>Adaptador enp0s8</a:t>
            </a:r>
          </a:p>
          <a:p>
            <a:pPr marL="0" indent="0">
              <a:buNone/>
            </a:pPr>
            <a:r>
              <a:rPr lang="es-ES" sz="1800" dirty="0" err="1"/>
              <a:t>netmask</a:t>
            </a:r>
            <a:r>
              <a:rPr lang="es-ES" sz="1800" dirty="0"/>
              <a:t> 192.168.100.254</a:t>
            </a:r>
          </a:p>
          <a:p>
            <a:pPr marL="0" indent="0">
              <a:buNone/>
            </a:pPr>
            <a:r>
              <a:rPr lang="es-ES" sz="1800" dirty="0"/>
              <a:t>network192.168.100.0</a:t>
            </a:r>
          </a:p>
          <a:p>
            <a:pPr marL="0" indent="0">
              <a:buNone/>
            </a:pPr>
            <a:r>
              <a:rPr lang="es-ES" sz="1800" dirty="0"/>
              <a:t>Broadcast 192.168.100.255</a:t>
            </a:r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3CEE615-371D-89F7-85EC-B6E351E51476}"/>
              </a:ext>
            </a:extLst>
          </p:cNvPr>
          <p:cNvSpPr txBox="1">
            <a:spLocks/>
          </p:cNvSpPr>
          <p:nvPr/>
        </p:nvSpPr>
        <p:spPr>
          <a:xfrm>
            <a:off x="7391400" y="864108"/>
            <a:ext cx="2853265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ES" sz="1800" b="1" dirty="0"/>
              <a:t>Cliente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1800" b="1" dirty="0"/>
              <a:t>Adaptador enp0s3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1800" dirty="0"/>
              <a:t>Por DHCP</a:t>
            </a:r>
          </a:p>
        </p:txBody>
      </p:sp>
    </p:spTree>
    <p:extLst>
      <p:ext uri="{BB962C8B-B14F-4D97-AF65-F5344CB8AC3E}">
        <p14:creationId xmlns:p14="http://schemas.microsoft.com/office/powerpoint/2010/main" val="130744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41699" y="787403"/>
            <a:ext cx="8301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600" dirty="0"/>
          </a:p>
          <a:p>
            <a:r>
              <a:rPr lang="es-ES" sz="1600" dirty="0"/>
              <a:t>Comando para editar la tarjeta de red (interface)</a:t>
            </a:r>
          </a:p>
          <a:p>
            <a:r>
              <a:rPr lang="es-ES" sz="1600" dirty="0"/>
              <a:t>nano /</a:t>
            </a:r>
            <a:r>
              <a:rPr lang="es-ES" sz="1600" dirty="0" err="1"/>
              <a:t>etc</a:t>
            </a:r>
            <a:r>
              <a:rPr lang="es-ES" sz="1600" dirty="0"/>
              <a:t>/</a:t>
            </a:r>
            <a:r>
              <a:rPr lang="es-ES" sz="1600" dirty="0" err="1"/>
              <a:t>network</a:t>
            </a:r>
            <a:r>
              <a:rPr lang="es-ES" sz="1600" dirty="0"/>
              <a:t>/interfaces</a:t>
            </a:r>
          </a:p>
          <a:p>
            <a:endParaRPr lang="es-ES" sz="1600" dirty="0"/>
          </a:p>
          <a:p>
            <a:r>
              <a:rPr lang="es-ES" sz="1600" dirty="0"/>
              <a:t>Comando para detener los servicios de red 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etc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init.d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networking</a:t>
            </a:r>
            <a:r>
              <a:rPr lang="es-ES" sz="1600" dirty="0">
                <a:solidFill>
                  <a:srgbClr val="00B0F0"/>
                </a:solidFill>
              </a:rPr>
              <a:t> stop</a:t>
            </a:r>
          </a:p>
          <a:p>
            <a:endParaRPr lang="es-ES" sz="1600" dirty="0"/>
          </a:p>
          <a:p>
            <a:r>
              <a:rPr lang="es-ES" sz="1600" dirty="0"/>
              <a:t>Comando para levantar una tarjeta de red </a:t>
            </a:r>
            <a:r>
              <a:rPr lang="es-ES" sz="1600" dirty="0" err="1">
                <a:solidFill>
                  <a:srgbClr val="00B0F0"/>
                </a:solidFill>
              </a:rPr>
              <a:t>ifup</a:t>
            </a:r>
            <a:r>
              <a:rPr lang="es-ES" sz="1600" dirty="0">
                <a:solidFill>
                  <a:srgbClr val="00B0F0"/>
                </a:solidFill>
              </a:rPr>
              <a:t> enp0s3</a:t>
            </a:r>
          </a:p>
          <a:p>
            <a:endParaRPr lang="es-ES" sz="1600" dirty="0"/>
          </a:p>
          <a:p>
            <a:r>
              <a:rPr lang="es-ES" sz="1600" dirty="0"/>
              <a:t>Comando para saber la dirección </a:t>
            </a:r>
            <a:r>
              <a:rPr lang="es-ES" sz="1600" dirty="0" err="1"/>
              <a:t>ip</a:t>
            </a:r>
            <a:r>
              <a:rPr lang="es-ES" sz="1600" dirty="0"/>
              <a:t> </a:t>
            </a:r>
            <a:r>
              <a:rPr lang="es-ES" sz="1600" dirty="0" err="1">
                <a:solidFill>
                  <a:srgbClr val="00B0F0"/>
                </a:solidFill>
              </a:rPr>
              <a:t>ip</a:t>
            </a:r>
            <a:r>
              <a:rPr lang="es-ES" sz="1600" dirty="0">
                <a:solidFill>
                  <a:srgbClr val="00B0F0"/>
                </a:solidFill>
              </a:rPr>
              <a:t> </a:t>
            </a:r>
            <a:r>
              <a:rPr lang="es-ES" sz="1600" dirty="0" err="1">
                <a:solidFill>
                  <a:srgbClr val="00B0F0"/>
                </a:solidFill>
              </a:rPr>
              <a:t>addr</a:t>
            </a:r>
            <a:endParaRPr lang="es-ES" sz="1600" dirty="0">
              <a:solidFill>
                <a:srgbClr val="00B0F0"/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1286B2-BFEE-DD50-048C-484A061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Adaptadores de Red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1B3D02D-8CDE-6198-A1CA-7E72995CF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85" y="3095727"/>
            <a:ext cx="5895975" cy="371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0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41699" y="771165"/>
            <a:ext cx="83135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Apache2 (Puerto 80)</a:t>
            </a:r>
          </a:p>
          <a:p>
            <a:r>
              <a:rPr lang="es-ES" sz="1600" dirty="0"/>
              <a:t>Archivo default web o la pagina que abre el servidor al escribir la dirección IP se encuentra </a:t>
            </a:r>
            <a:r>
              <a:rPr lang="es-ES" sz="1600" dirty="0" err="1"/>
              <a:t>aqui</a:t>
            </a:r>
            <a:endParaRPr lang="es-ES" sz="1600" dirty="0"/>
          </a:p>
          <a:p>
            <a:r>
              <a:rPr lang="es-ES" sz="1600" dirty="0"/>
              <a:t>/</a:t>
            </a:r>
            <a:r>
              <a:rPr lang="es-ES" sz="1600" dirty="0" err="1"/>
              <a:t>var</a:t>
            </a:r>
            <a:r>
              <a:rPr lang="es-ES" sz="1600" dirty="0"/>
              <a:t>/www/</a:t>
            </a:r>
            <a:r>
              <a:rPr lang="es-ES" sz="1600" dirty="0" err="1"/>
              <a:t>html</a:t>
            </a:r>
            <a:r>
              <a:rPr lang="es-ES" sz="1600" dirty="0"/>
              <a:t>/index.html</a:t>
            </a:r>
          </a:p>
          <a:p>
            <a:endParaRPr lang="es-ES" sz="1600" dirty="0"/>
          </a:p>
          <a:p>
            <a:r>
              <a:rPr lang="es-ES" sz="1600" dirty="0"/>
              <a:t>Moverse entre directorios</a:t>
            </a:r>
          </a:p>
          <a:p>
            <a:r>
              <a:rPr lang="es-ES" sz="1600" dirty="0"/>
              <a:t>cd /</a:t>
            </a:r>
            <a:r>
              <a:rPr lang="es-ES" sz="1600" dirty="0" err="1"/>
              <a:t>var</a:t>
            </a:r>
            <a:r>
              <a:rPr lang="es-ES" sz="1600" dirty="0"/>
              <a:t>/www/</a:t>
            </a:r>
            <a:r>
              <a:rPr lang="es-ES" sz="1600" dirty="0" err="1"/>
              <a:t>html</a:t>
            </a:r>
            <a:r>
              <a:rPr lang="es-ES" sz="1600" dirty="0"/>
              <a:t> </a:t>
            </a:r>
            <a:r>
              <a:rPr lang="es-ES" sz="1600" dirty="0">
                <a:sym typeface="Wingdings" panose="05000000000000000000" pitchFamily="2" charset="2"/>
              </a:rPr>
              <a:t></a:t>
            </a:r>
            <a:r>
              <a:rPr lang="es-ES" sz="1600" dirty="0"/>
              <a:t> Te manda al directorio escrito </a:t>
            </a:r>
          </a:p>
          <a:p>
            <a:r>
              <a:rPr lang="es-ES" sz="1600" dirty="0" err="1"/>
              <a:t>ls</a:t>
            </a:r>
            <a:r>
              <a:rPr lang="es-ES" sz="1600" dirty="0"/>
              <a:t>      </a:t>
            </a:r>
            <a:r>
              <a:rPr lang="es-ES" sz="1600" dirty="0">
                <a:sym typeface="Wingdings" panose="05000000000000000000" pitchFamily="2" charset="2"/>
              </a:rPr>
              <a:t> despliega el contenido de un directorio</a:t>
            </a:r>
          </a:p>
          <a:p>
            <a:r>
              <a:rPr lang="es-ES" sz="1600" dirty="0" err="1">
                <a:sym typeface="Wingdings" panose="05000000000000000000" pitchFamily="2" charset="2"/>
              </a:rPr>
              <a:t>ls</a:t>
            </a:r>
            <a:r>
              <a:rPr lang="es-ES" sz="1600" dirty="0">
                <a:sym typeface="Wingdings" panose="05000000000000000000" pitchFamily="2" charset="2"/>
              </a:rPr>
              <a:t> -al  despliega el contenido de un directorio de forma detallada</a:t>
            </a:r>
          </a:p>
          <a:p>
            <a:r>
              <a:rPr lang="es-ES" sz="1600" dirty="0">
                <a:sym typeface="Wingdings" panose="05000000000000000000" pitchFamily="2" charset="2"/>
              </a:rPr>
              <a:t>mv index.html_ index.html  renombra el archivo index.html_ a index.html</a:t>
            </a:r>
          </a:p>
          <a:p>
            <a:r>
              <a:rPr lang="es-ES" sz="1600" dirty="0">
                <a:sym typeface="Wingdings" panose="05000000000000000000" pitchFamily="2" charset="2"/>
              </a:rPr>
              <a:t>mv  mueve archivos o carpetas puede ser complementado con -R para que sea recursivo</a:t>
            </a:r>
            <a:endParaRPr lang="es-ES" sz="1600" dirty="0"/>
          </a:p>
          <a:p>
            <a:endParaRPr lang="es-ES" sz="16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1286B2-BFEE-DD50-048C-484A061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Apache2</a:t>
            </a:r>
            <a:br>
              <a:rPr lang="es-ES" b="1" dirty="0"/>
            </a:br>
            <a:r>
              <a:rPr lang="es-ES" b="1" dirty="0"/>
              <a:t>(Puerto 80 y 443)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7F6A6F-35C0-D611-1291-E85C9E335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2" b="61925"/>
          <a:stretch/>
        </p:blipFill>
        <p:spPr>
          <a:xfrm>
            <a:off x="3734567" y="3571932"/>
            <a:ext cx="7727790" cy="172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25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448223" y="809478"/>
            <a:ext cx="82611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00B0F0"/>
                </a:solidFill>
              </a:rPr>
              <a:t>chmod</a:t>
            </a:r>
            <a:r>
              <a:rPr lang="es-ES" dirty="0">
                <a:solidFill>
                  <a:srgbClr val="00B0F0"/>
                </a:solidFill>
              </a:rPr>
              <a:t> -r 777 /</a:t>
            </a:r>
            <a:r>
              <a:rPr lang="es-ES" dirty="0" err="1">
                <a:solidFill>
                  <a:srgbClr val="00B0F0"/>
                </a:solidFill>
              </a:rPr>
              <a:t>archivoocarpeta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 err="1"/>
              <a:t>Chmode</a:t>
            </a:r>
            <a:r>
              <a:rPr lang="es-ES" dirty="0"/>
              <a:t> = </a:t>
            </a:r>
            <a:r>
              <a:rPr lang="es-ES" dirty="0" err="1"/>
              <a:t>Change</a:t>
            </a:r>
            <a:r>
              <a:rPr lang="es-ES" dirty="0"/>
              <a:t> </a:t>
            </a:r>
            <a:r>
              <a:rPr lang="es-ES" dirty="0" err="1"/>
              <a:t>mode</a:t>
            </a:r>
            <a:endParaRPr lang="es-ES" dirty="0"/>
          </a:p>
          <a:p>
            <a:r>
              <a:rPr lang="es-ES" dirty="0"/>
              <a:t>-r (</a:t>
            </a:r>
            <a:r>
              <a:rPr lang="es-ES" dirty="0" err="1"/>
              <a:t>Recursive</a:t>
            </a:r>
            <a:r>
              <a:rPr lang="es-ES" dirty="0"/>
              <a:t>) se usa para los directorios, para haga una herencia sobre el permiso a aplicar, no se recomienda usarlo en un solo archivo, ejemplo: </a:t>
            </a:r>
            <a:r>
              <a:rPr lang="es-ES" dirty="0" err="1"/>
              <a:t>chmod</a:t>
            </a:r>
            <a:r>
              <a:rPr lang="es-ES" dirty="0"/>
              <a:t> -r 777 index.html, debería de ser </a:t>
            </a:r>
            <a:r>
              <a:rPr lang="es-ES" dirty="0" err="1"/>
              <a:t>chmod</a:t>
            </a:r>
            <a:r>
              <a:rPr lang="es-ES" dirty="0"/>
              <a:t> 777 index.html. Se aplica igual en el </a:t>
            </a:r>
            <a:r>
              <a:rPr lang="es-ES" dirty="0" err="1"/>
              <a:t>chown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>
                <a:solidFill>
                  <a:srgbClr val="00B0F0"/>
                </a:solidFill>
              </a:rPr>
              <a:t>chown</a:t>
            </a:r>
            <a:r>
              <a:rPr lang="es-ES" dirty="0">
                <a:solidFill>
                  <a:srgbClr val="00B0F0"/>
                </a:solidFill>
              </a:rPr>
              <a:t> -r </a:t>
            </a:r>
            <a:r>
              <a:rPr lang="es-ES" dirty="0" err="1">
                <a:solidFill>
                  <a:srgbClr val="00B0F0"/>
                </a:solidFill>
              </a:rPr>
              <a:t>usuario:grupodetrabajo</a:t>
            </a:r>
            <a:r>
              <a:rPr lang="es-ES" dirty="0">
                <a:solidFill>
                  <a:srgbClr val="00B0F0"/>
                </a:solidFill>
              </a:rPr>
              <a:t> /</a:t>
            </a:r>
            <a:r>
              <a:rPr lang="es-ES" dirty="0" err="1">
                <a:solidFill>
                  <a:srgbClr val="00B0F0"/>
                </a:solidFill>
              </a:rPr>
              <a:t>archivoocarpeta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 err="1"/>
              <a:t>chown</a:t>
            </a:r>
            <a:r>
              <a:rPr lang="es-ES" dirty="0"/>
              <a:t> = Change </a:t>
            </a:r>
            <a:r>
              <a:rPr lang="es-ES" dirty="0" err="1"/>
              <a:t>Owner</a:t>
            </a:r>
            <a:endParaRPr lang="es-ES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380BE52-63FB-4BF4-A934-41383DA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Permisos en archivos o directorios Linux</a:t>
            </a:r>
          </a:p>
        </p:txBody>
      </p:sp>
    </p:spTree>
    <p:extLst>
      <p:ext uri="{BB962C8B-B14F-4D97-AF65-F5344CB8AC3E}">
        <p14:creationId xmlns:p14="http://schemas.microsoft.com/office/powerpoint/2010/main" val="407818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420533" y="757065"/>
            <a:ext cx="36863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resolv.conf</a:t>
            </a:r>
            <a:endParaRPr lang="es-ES" dirty="0"/>
          </a:p>
          <a:p>
            <a:r>
              <a:rPr lang="es-ES" dirty="0" err="1"/>
              <a:t>nameserver</a:t>
            </a:r>
            <a:r>
              <a:rPr lang="es-ES" dirty="0"/>
              <a:t> 192.168.1.254</a:t>
            </a:r>
          </a:p>
          <a:p>
            <a:endParaRPr lang="es-ES" dirty="0"/>
          </a:p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apt</a:t>
            </a:r>
            <a:r>
              <a:rPr lang="es-ES" dirty="0"/>
              <a:t>/</a:t>
            </a:r>
            <a:r>
              <a:rPr lang="es-ES" dirty="0" err="1"/>
              <a:t>sources.list</a:t>
            </a:r>
            <a:endParaRPr lang="es-ES" dirty="0"/>
          </a:p>
          <a:p>
            <a:r>
              <a:rPr lang="es-ES" dirty="0"/>
              <a:t>Dejarlo como la imagen de abajo</a:t>
            </a:r>
          </a:p>
          <a:p>
            <a:endParaRPr lang="es-ES" dirty="0"/>
          </a:p>
          <a:p>
            <a:r>
              <a:rPr lang="es-ES" dirty="0"/>
              <a:t>Verifica actualizaciones</a:t>
            </a:r>
          </a:p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update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Instala las actualizaciones</a:t>
            </a:r>
          </a:p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upgrade</a:t>
            </a:r>
            <a:endParaRPr lang="es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317CECB-65B9-2640-5A72-3ECCD364B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Actualización de repositorios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04D79F5-A3BB-4180-47DC-EB4D7C62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476" y="3854668"/>
            <a:ext cx="6388040" cy="300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4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88268" y="787400"/>
            <a:ext cx="47710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install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proftpd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Archivo de configuración de </a:t>
            </a:r>
            <a:r>
              <a:rPr lang="es-ES" dirty="0" err="1"/>
              <a:t>ProFTPd</a:t>
            </a:r>
            <a:endParaRPr lang="es-ES" dirty="0"/>
          </a:p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proftpd</a:t>
            </a:r>
            <a:r>
              <a:rPr lang="es-ES" dirty="0"/>
              <a:t>/</a:t>
            </a:r>
            <a:r>
              <a:rPr lang="es-ES" dirty="0" err="1"/>
              <a:t>proftpd.conf</a:t>
            </a:r>
            <a:endParaRPr lang="es-ES" dirty="0"/>
          </a:p>
          <a:p>
            <a:endParaRPr lang="es-ES" dirty="0"/>
          </a:p>
          <a:p>
            <a:r>
              <a:rPr lang="es-ES" dirty="0"/>
              <a:t>Solo cambiar lo siguiente</a:t>
            </a:r>
          </a:p>
          <a:p>
            <a:r>
              <a:rPr lang="es-ES" dirty="0"/>
              <a:t>UseIPv6                         off</a:t>
            </a:r>
          </a:p>
          <a:p>
            <a:r>
              <a:rPr lang="es-ES" dirty="0" err="1"/>
              <a:t>DefaultRoot</a:t>
            </a:r>
            <a:r>
              <a:rPr lang="es-ES" dirty="0"/>
              <a:t>                     ~</a:t>
            </a:r>
          </a:p>
          <a:p>
            <a:endParaRPr lang="es-ES" dirty="0"/>
          </a:p>
          <a:p>
            <a:r>
              <a:rPr lang="es-ES" dirty="0"/>
              <a:t>Reinicia el </a:t>
            </a:r>
            <a:r>
              <a:rPr lang="es-ES" dirty="0" err="1"/>
              <a:t>ProFTPd</a:t>
            </a:r>
            <a:endParaRPr lang="es-ES" dirty="0"/>
          </a:p>
          <a:p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etc</a:t>
            </a:r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init.d</a:t>
            </a:r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proftpd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restart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Probar la conexión con el FileZilla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88AE5E2-ECE7-7283-E703-19448798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Instalación de </a:t>
            </a:r>
            <a:r>
              <a:rPr lang="es-ES" b="1" dirty="0" err="1"/>
              <a:t>ProFTPd</a:t>
            </a:r>
            <a:r>
              <a:rPr lang="es-ES" b="1" dirty="0"/>
              <a:t> </a:t>
            </a:r>
            <a:r>
              <a:rPr lang="es-ES" dirty="0"/>
              <a:t>(Puerto 21)</a:t>
            </a:r>
          </a:p>
        </p:txBody>
      </p:sp>
    </p:spTree>
    <p:extLst>
      <p:ext uri="{BB962C8B-B14F-4D97-AF65-F5344CB8AC3E}">
        <p14:creationId xmlns:p14="http://schemas.microsoft.com/office/powerpoint/2010/main" val="823026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743" y="770467"/>
            <a:ext cx="3600000" cy="338048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677" y="770467"/>
            <a:ext cx="3600000" cy="338048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5743" y="4788087"/>
            <a:ext cx="3600000" cy="187386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2677" y="4266000"/>
            <a:ext cx="3600000" cy="25920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B45AFD1-7E85-B469-E8FB-73F0F2C97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Instalación de </a:t>
            </a:r>
            <a:r>
              <a:rPr lang="es-ES" b="1" dirty="0" err="1"/>
              <a:t>ProFTPd</a:t>
            </a:r>
            <a:r>
              <a:rPr lang="es-ES" b="1" dirty="0"/>
              <a:t> </a:t>
            </a:r>
            <a:r>
              <a:rPr lang="es-ES" dirty="0"/>
              <a:t>(Puerto 21)</a:t>
            </a:r>
          </a:p>
        </p:txBody>
      </p:sp>
    </p:spTree>
    <p:extLst>
      <p:ext uri="{BB962C8B-B14F-4D97-AF65-F5344CB8AC3E}">
        <p14:creationId xmlns:p14="http://schemas.microsoft.com/office/powerpoint/2010/main" val="3374392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54401" y="773831"/>
            <a:ext cx="5683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>
                <a:solidFill>
                  <a:srgbClr val="00B0F0"/>
                </a:solidFill>
              </a:rPr>
              <a:t>apt</a:t>
            </a:r>
            <a:r>
              <a:rPr lang="es-ES" sz="1400" dirty="0">
                <a:solidFill>
                  <a:srgbClr val="00B0F0"/>
                </a:solidFill>
              </a:rPr>
              <a:t> </a:t>
            </a:r>
            <a:r>
              <a:rPr lang="es-ES" sz="1400" dirty="0" err="1">
                <a:solidFill>
                  <a:srgbClr val="00B0F0"/>
                </a:solidFill>
              </a:rPr>
              <a:t>install</a:t>
            </a:r>
            <a:r>
              <a:rPr lang="es-ES" sz="1400" dirty="0">
                <a:solidFill>
                  <a:srgbClr val="00B0F0"/>
                </a:solidFill>
              </a:rPr>
              <a:t> </a:t>
            </a:r>
            <a:r>
              <a:rPr lang="es-ES" sz="1400" dirty="0" err="1">
                <a:solidFill>
                  <a:srgbClr val="00B0F0"/>
                </a:solidFill>
              </a:rPr>
              <a:t>ssh</a:t>
            </a:r>
            <a:endParaRPr lang="es-ES" sz="14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289ADFE-B7E1-9899-1E1D-7D617C5F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Instalación de SSH </a:t>
            </a:r>
            <a:r>
              <a:rPr lang="es-ES" sz="3600" dirty="0"/>
              <a:t>(Puerto 22)</a:t>
            </a:r>
          </a:p>
        </p:txBody>
      </p:sp>
    </p:spTree>
    <p:extLst>
      <p:ext uri="{BB962C8B-B14F-4D97-AF65-F5344CB8AC3E}">
        <p14:creationId xmlns:p14="http://schemas.microsoft.com/office/powerpoint/2010/main" val="1114106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-8618"/>
            <a:ext cx="1009290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Sistemas Manejadores de Contenidos</a:t>
            </a:r>
          </a:p>
          <a:p>
            <a:r>
              <a:rPr lang="es-ES" sz="1200" dirty="0" err="1"/>
              <a:t>contain</a:t>
            </a:r>
            <a:r>
              <a:rPr lang="es-ES" sz="1200" dirty="0"/>
              <a:t> </a:t>
            </a:r>
            <a:r>
              <a:rPr lang="es-ES" sz="1200" dirty="0" err="1"/>
              <a:t>management</a:t>
            </a:r>
            <a:r>
              <a:rPr lang="es-ES" sz="1200" dirty="0"/>
              <a:t> </a:t>
            </a:r>
            <a:r>
              <a:rPr lang="es-ES" sz="1200" dirty="0" err="1"/>
              <a:t>system</a:t>
            </a:r>
            <a:endParaRPr lang="es-ES" sz="1200" dirty="0"/>
          </a:p>
          <a:p>
            <a:r>
              <a:rPr lang="es-ES" sz="1200" dirty="0"/>
              <a:t>(CMS)</a:t>
            </a:r>
          </a:p>
          <a:p>
            <a:endParaRPr lang="es-ES" sz="1200" dirty="0"/>
          </a:p>
          <a:p>
            <a:r>
              <a:rPr lang="es-ES" sz="1200" dirty="0" err="1"/>
              <a:t>Wordrpress</a:t>
            </a:r>
            <a:endParaRPr lang="es-ES" sz="1200" dirty="0"/>
          </a:p>
          <a:p>
            <a:r>
              <a:rPr lang="es-ES" sz="1200" dirty="0"/>
              <a:t>https://es-mx.wordpress.org/latest-es_MX.tar.gz</a:t>
            </a:r>
          </a:p>
          <a:p>
            <a:endParaRPr lang="es-ES" sz="1200" dirty="0"/>
          </a:p>
          <a:p>
            <a:r>
              <a:rPr lang="es-ES" sz="1200" dirty="0" err="1"/>
              <a:t>wget</a:t>
            </a:r>
            <a:r>
              <a:rPr lang="es-ES" sz="1200" dirty="0"/>
              <a:t> https://es-mx.wordpress.org/latest-es_MX.tar.gz 	Descarga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 err="1"/>
              <a:t>tar</a:t>
            </a:r>
            <a:r>
              <a:rPr lang="es-ES" sz="1200" dirty="0"/>
              <a:t> -</a:t>
            </a:r>
            <a:r>
              <a:rPr lang="es-ES" sz="1200" dirty="0" err="1"/>
              <a:t>xzvf</a:t>
            </a:r>
            <a:r>
              <a:rPr lang="es-ES" sz="1200" dirty="0"/>
              <a:t> latest-es_MX.tar.gz			Descomprime </a:t>
            </a:r>
            <a:r>
              <a:rPr lang="es-ES" sz="1200" dirty="0" err="1"/>
              <a:t>WordPress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mv </a:t>
            </a:r>
            <a:r>
              <a:rPr lang="es-ES" sz="1200" dirty="0" err="1"/>
              <a:t>wordpress</a:t>
            </a:r>
            <a:r>
              <a:rPr lang="es-ES" sz="1200" dirty="0"/>
              <a:t>/ </a:t>
            </a:r>
            <a:r>
              <a:rPr lang="es-ES" sz="1200" dirty="0" err="1"/>
              <a:t>public_html</a:t>
            </a:r>
            <a:r>
              <a:rPr lang="es-ES" sz="1200" dirty="0"/>
              <a:t>			Mover directorio</a:t>
            </a:r>
          </a:p>
          <a:p>
            <a:r>
              <a:rPr lang="es-ES" sz="1200" dirty="0" err="1"/>
              <a:t>chmod</a:t>
            </a:r>
            <a:r>
              <a:rPr lang="es-ES" sz="1200" dirty="0"/>
              <a:t> -R 777 </a:t>
            </a:r>
            <a:r>
              <a:rPr lang="es-ES" sz="1200" dirty="0" err="1"/>
              <a:t>public_html</a:t>
            </a:r>
            <a:r>
              <a:rPr lang="es-ES" sz="1200" dirty="0"/>
              <a:t>/			Aplicar todos los permisos</a:t>
            </a:r>
          </a:p>
          <a:p>
            <a:endParaRPr lang="es-ES" sz="1200" dirty="0"/>
          </a:p>
          <a:p>
            <a:r>
              <a:rPr lang="es-ES" sz="1200" dirty="0"/>
              <a:t>Editar configuración de </a:t>
            </a:r>
            <a:r>
              <a:rPr lang="es-ES" sz="1200" dirty="0" err="1"/>
              <a:t>php</a:t>
            </a:r>
            <a:r>
              <a:rPr lang="es-ES" sz="1200" dirty="0"/>
              <a:t> 7.3 para aceptar que publique en todos los directorios</a:t>
            </a:r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/apache2/</a:t>
            </a:r>
            <a:r>
              <a:rPr lang="es-ES" sz="1200" dirty="0" err="1">
                <a:solidFill>
                  <a:srgbClr val="00B0F0"/>
                </a:solidFill>
              </a:rPr>
              <a:t>mods-enabled</a:t>
            </a:r>
            <a:r>
              <a:rPr lang="es-ES" sz="1200" dirty="0">
                <a:solidFill>
                  <a:srgbClr val="00B0F0"/>
                </a:solidFill>
              </a:rPr>
              <a:t>/php7.3.conf</a:t>
            </a:r>
          </a:p>
          <a:p>
            <a:r>
              <a:rPr lang="es-ES" sz="1200" dirty="0"/>
              <a:t>Comentar las ultimas 5 </a:t>
            </a:r>
            <a:r>
              <a:rPr lang="es-ES" sz="1200" dirty="0" err="1"/>
              <a:t>lineas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Verificar en el navegador dentro si el manejador funciona</a:t>
            </a:r>
          </a:p>
          <a:p>
            <a:r>
              <a:rPr lang="es-ES" sz="1200" dirty="0" err="1"/>
              <a:t>ipdelservidor</a:t>
            </a:r>
            <a:r>
              <a:rPr lang="es-ES" sz="1200" dirty="0"/>
              <a:t>/~</a:t>
            </a:r>
            <a:r>
              <a:rPr lang="es-ES" sz="1200" dirty="0" err="1"/>
              <a:t>wordpress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Crear base de datos en </a:t>
            </a:r>
            <a:r>
              <a:rPr lang="es-ES" sz="1200" dirty="0" err="1"/>
              <a:t>phpmyadmin</a:t>
            </a:r>
            <a:endParaRPr lang="es-ES" sz="1200" dirty="0"/>
          </a:p>
          <a:p>
            <a:r>
              <a:rPr lang="es-ES" sz="1200" dirty="0"/>
              <a:t>Usuario: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/>
              <a:t>Base de datos: 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/>
              <a:t>Contraseña:  </a:t>
            </a:r>
            <a:r>
              <a:rPr lang="es-ES" sz="1200" dirty="0" err="1"/>
              <a:t>debian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Realizar la instalación del manejador</a:t>
            </a:r>
          </a:p>
          <a:p>
            <a:endParaRPr lang="es-ES" sz="1200" dirty="0"/>
          </a:p>
          <a:p>
            <a:r>
              <a:rPr lang="es-ES" sz="1200" dirty="0"/>
              <a:t>Para realizar instalaciones sin </a:t>
            </a:r>
            <a:r>
              <a:rPr lang="es-ES" sz="1200" dirty="0" err="1"/>
              <a:t>logear</a:t>
            </a:r>
            <a:r>
              <a:rPr lang="es-ES" sz="1200" dirty="0"/>
              <a:t> usuario</a:t>
            </a:r>
          </a:p>
          <a:p>
            <a:r>
              <a:rPr lang="es-ES" sz="1200" dirty="0"/>
              <a:t>nano /home/</a:t>
            </a:r>
            <a:r>
              <a:rPr lang="es-ES" sz="1200" dirty="0" err="1">
                <a:solidFill>
                  <a:srgbClr val="FF0000"/>
                </a:solidFill>
              </a:rPr>
              <a:t>wordpress</a:t>
            </a:r>
            <a:r>
              <a:rPr lang="es-ES" sz="1200" dirty="0"/>
              <a:t>/</a:t>
            </a:r>
            <a:r>
              <a:rPr lang="es-ES" sz="1200" dirty="0" err="1"/>
              <a:t>public_html</a:t>
            </a:r>
            <a:r>
              <a:rPr lang="es-ES" sz="1200" dirty="0"/>
              <a:t>/</a:t>
            </a:r>
            <a:r>
              <a:rPr lang="es-ES" sz="1200" dirty="0" err="1"/>
              <a:t>wp-config.php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define('FTP_HOST', '192.168.15.102');</a:t>
            </a:r>
          </a:p>
          <a:p>
            <a:r>
              <a:rPr lang="es-ES" sz="1200" dirty="0"/>
              <a:t>define('FTP_USER', '</a:t>
            </a:r>
            <a:r>
              <a:rPr lang="es-ES" sz="1200" dirty="0" err="1">
                <a:solidFill>
                  <a:srgbClr val="FF0000"/>
                </a:solidFill>
              </a:rPr>
              <a:t>wordpress</a:t>
            </a:r>
            <a:r>
              <a:rPr lang="es-ES" sz="1200" dirty="0"/>
              <a:t>');</a:t>
            </a:r>
          </a:p>
          <a:p>
            <a:r>
              <a:rPr lang="es-ES" sz="1200" dirty="0"/>
              <a:t>define('FTP_PASS', '</a:t>
            </a:r>
            <a:r>
              <a:rPr lang="es-ES" sz="1200" dirty="0" err="1"/>
              <a:t>debian</a:t>
            </a:r>
            <a:r>
              <a:rPr lang="es-ES" sz="1200" dirty="0"/>
              <a:t>');</a:t>
            </a:r>
          </a:p>
          <a:p>
            <a:r>
              <a:rPr lang="es-ES" sz="1200" dirty="0"/>
              <a:t>define('WPLANG', '</a:t>
            </a:r>
            <a:r>
              <a:rPr lang="es-ES" sz="1200" dirty="0" err="1"/>
              <a:t>es_ES</a:t>
            </a:r>
            <a:r>
              <a:rPr lang="es-ES" sz="1200" dirty="0"/>
              <a:t>');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478" y="1"/>
            <a:ext cx="6222521" cy="400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8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6733" y="736449"/>
            <a:ext cx="53267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network</a:t>
            </a:r>
            <a:r>
              <a:rPr lang="es-ES" sz="1200" dirty="0">
                <a:solidFill>
                  <a:srgbClr val="00B0F0"/>
                </a:solidFill>
              </a:rPr>
              <a:t>/interfaces</a:t>
            </a:r>
          </a:p>
          <a:p>
            <a:endParaRPr lang="es-ES" sz="1200" dirty="0"/>
          </a:p>
          <a:p>
            <a:r>
              <a:rPr lang="es-ES" sz="1200" dirty="0"/>
              <a:t># </a:t>
            </a:r>
            <a:r>
              <a:rPr lang="es-ES" sz="1200" dirty="0" err="1"/>
              <a:t>This</a:t>
            </a:r>
            <a:r>
              <a:rPr lang="es-ES" sz="1200" dirty="0"/>
              <a:t> file describes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interfaces </a:t>
            </a:r>
            <a:r>
              <a:rPr lang="es-ES" sz="1200" dirty="0" err="1"/>
              <a:t>available</a:t>
            </a:r>
            <a:r>
              <a:rPr lang="es-ES" sz="1200" dirty="0"/>
              <a:t> </a:t>
            </a:r>
            <a:r>
              <a:rPr lang="es-ES" sz="1200" dirty="0" err="1"/>
              <a:t>on</a:t>
            </a:r>
            <a:r>
              <a:rPr lang="es-ES" sz="1200" dirty="0"/>
              <a:t> </a:t>
            </a:r>
            <a:r>
              <a:rPr lang="es-ES" sz="1200" dirty="0" err="1"/>
              <a:t>your</a:t>
            </a:r>
            <a:r>
              <a:rPr lang="es-ES" sz="1200" dirty="0"/>
              <a:t> </a:t>
            </a:r>
            <a:r>
              <a:rPr lang="es-ES" sz="1200" dirty="0" err="1"/>
              <a:t>system</a:t>
            </a:r>
            <a:endParaRPr lang="es-ES" sz="1200" dirty="0"/>
          </a:p>
          <a:p>
            <a:r>
              <a:rPr lang="es-ES" sz="1200" dirty="0"/>
              <a:t># and </a:t>
            </a:r>
            <a:r>
              <a:rPr lang="es-ES" sz="1200" dirty="0" err="1"/>
              <a:t>how</a:t>
            </a:r>
            <a:r>
              <a:rPr lang="es-ES" sz="1200" dirty="0"/>
              <a:t> to </a:t>
            </a:r>
            <a:r>
              <a:rPr lang="es-ES" sz="1200" dirty="0" err="1"/>
              <a:t>activate</a:t>
            </a:r>
            <a:r>
              <a:rPr lang="es-ES" sz="1200" dirty="0"/>
              <a:t> </a:t>
            </a:r>
            <a:r>
              <a:rPr lang="es-ES" sz="1200" dirty="0" err="1"/>
              <a:t>them</a:t>
            </a:r>
            <a:r>
              <a:rPr lang="es-ES" sz="1200" dirty="0"/>
              <a:t>. </a:t>
            </a:r>
            <a:r>
              <a:rPr lang="es-ES" sz="1200" dirty="0" err="1"/>
              <a:t>For</a:t>
            </a:r>
            <a:r>
              <a:rPr lang="es-ES" sz="1200" dirty="0"/>
              <a:t> more </a:t>
            </a:r>
            <a:r>
              <a:rPr lang="es-ES" sz="1200" dirty="0" err="1"/>
              <a:t>information</a:t>
            </a:r>
            <a:r>
              <a:rPr lang="es-ES" sz="1200" dirty="0"/>
              <a:t>, </a:t>
            </a:r>
            <a:r>
              <a:rPr lang="es-ES" sz="1200" dirty="0" err="1"/>
              <a:t>see</a:t>
            </a:r>
            <a:r>
              <a:rPr lang="es-ES" sz="1200" dirty="0"/>
              <a:t> interfaces(5).</a:t>
            </a:r>
          </a:p>
          <a:p>
            <a:r>
              <a:rPr lang="es-ES" sz="1200" dirty="0" err="1"/>
              <a:t>source</a:t>
            </a:r>
            <a:r>
              <a:rPr lang="es-ES" sz="1200" dirty="0"/>
              <a:t> /</a:t>
            </a:r>
            <a:r>
              <a:rPr lang="es-ES" sz="1200" dirty="0" err="1"/>
              <a:t>etc</a:t>
            </a:r>
            <a:r>
              <a:rPr lang="es-ES" sz="1200" dirty="0"/>
              <a:t>/</a:t>
            </a:r>
            <a:r>
              <a:rPr lang="es-ES" sz="1200" dirty="0" err="1"/>
              <a:t>network</a:t>
            </a:r>
            <a:r>
              <a:rPr lang="es-ES" sz="1200" dirty="0"/>
              <a:t>/</a:t>
            </a:r>
            <a:r>
              <a:rPr lang="es-ES" sz="1200" dirty="0" err="1"/>
              <a:t>interfaces.d</a:t>
            </a:r>
            <a:r>
              <a:rPr lang="es-ES" sz="1200" dirty="0"/>
              <a:t>/*</a:t>
            </a:r>
          </a:p>
          <a:p>
            <a:r>
              <a:rPr lang="es-ES" sz="1200" dirty="0"/>
              <a:t>#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loopback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</a:t>
            </a:r>
          </a:p>
          <a:p>
            <a:r>
              <a:rPr lang="es-ES" sz="1200" dirty="0"/>
              <a:t>auto lo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lo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loopback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#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primary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</a:t>
            </a:r>
          </a:p>
          <a:p>
            <a:r>
              <a:rPr lang="es-ES" sz="1200" dirty="0" err="1"/>
              <a:t>allow-hotplug</a:t>
            </a:r>
            <a:r>
              <a:rPr lang="es-ES" sz="1200" dirty="0"/>
              <a:t> enp0s3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enp0s3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static</a:t>
            </a:r>
            <a:endParaRPr lang="es-ES" sz="1200" dirty="0"/>
          </a:p>
          <a:p>
            <a:r>
              <a:rPr lang="es-ES" sz="1200" dirty="0" err="1"/>
              <a:t>address</a:t>
            </a:r>
            <a:r>
              <a:rPr lang="es-ES" sz="1200" dirty="0"/>
              <a:t> 192.168.100.5</a:t>
            </a:r>
          </a:p>
          <a:p>
            <a:r>
              <a:rPr lang="es-ES" sz="1200" dirty="0" err="1"/>
              <a:t>netmask</a:t>
            </a:r>
            <a:r>
              <a:rPr lang="es-ES" sz="1200" dirty="0"/>
              <a:t> 255.255.255.0</a:t>
            </a:r>
          </a:p>
          <a:p>
            <a:r>
              <a:rPr lang="es-ES" sz="1200" dirty="0" err="1"/>
              <a:t>network</a:t>
            </a:r>
            <a:r>
              <a:rPr lang="es-ES" sz="1200" dirty="0"/>
              <a:t> 192.168.100.0</a:t>
            </a:r>
          </a:p>
          <a:p>
            <a:r>
              <a:rPr lang="es-ES" sz="1200" dirty="0"/>
              <a:t>broadcast 192.168.100.255</a:t>
            </a:r>
          </a:p>
          <a:p>
            <a:r>
              <a:rPr lang="es-ES" sz="1200" dirty="0" err="1"/>
              <a:t>gateway</a:t>
            </a:r>
            <a:r>
              <a:rPr lang="es-ES" sz="1200" dirty="0"/>
              <a:t> 192.168.100.254</a:t>
            </a:r>
          </a:p>
          <a:p>
            <a:endParaRPr lang="es-ES" sz="1200" dirty="0"/>
          </a:p>
          <a:p>
            <a:r>
              <a:rPr lang="es-ES" sz="1200" dirty="0" err="1"/>
              <a:t>allow-hotplug</a:t>
            </a:r>
            <a:r>
              <a:rPr lang="es-ES" sz="1200" dirty="0"/>
              <a:t> enp0s8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enp0s8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static</a:t>
            </a:r>
            <a:endParaRPr lang="es-ES" sz="1200" dirty="0"/>
          </a:p>
          <a:p>
            <a:r>
              <a:rPr lang="es-ES" sz="1200" dirty="0" err="1"/>
              <a:t>address</a:t>
            </a:r>
            <a:r>
              <a:rPr lang="es-ES" sz="1200" dirty="0"/>
              <a:t> 192.168.1.254</a:t>
            </a:r>
          </a:p>
          <a:p>
            <a:r>
              <a:rPr lang="es-ES" sz="1200" dirty="0" err="1"/>
              <a:t>netmask</a:t>
            </a:r>
            <a:r>
              <a:rPr lang="es-ES" sz="1200" dirty="0"/>
              <a:t> 255.255.255.0</a:t>
            </a:r>
          </a:p>
          <a:p>
            <a:r>
              <a:rPr lang="es-ES" sz="1200" dirty="0" err="1"/>
              <a:t>network</a:t>
            </a:r>
            <a:r>
              <a:rPr lang="es-ES" sz="1200" dirty="0"/>
              <a:t> 192.168.1.0</a:t>
            </a:r>
          </a:p>
          <a:p>
            <a:r>
              <a:rPr lang="es-ES" sz="1200" dirty="0"/>
              <a:t>broadcast 192.168.1.255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7275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VirtualBox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https://www.virtualbox.org/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7878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6733" y="736449"/>
            <a:ext cx="425873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>
                <a:solidFill>
                  <a:srgbClr val="00B0F0"/>
                </a:solidFill>
              </a:rPr>
              <a:t>apt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install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  <a:p>
            <a:endParaRPr lang="es-ES" sz="1200" dirty="0"/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/default/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  <a:p>
            <a:r>
              <a:rPr lang="es-ES" sz="1200" dirty="0"/>
              <a:t>Agregar la siguiente </a:t>
            </a:r>
            <a:r>
              <a:rPr lang="es-ES" sz="1200" dirty="0" err="1"/>
              <a:t>linea</a:t>
            </a:r>
            <a:endParaRPr lang="es-ES" sz="1200" dirty="0"/>
          </a:p>
          <a:p>
            <a:r>
              <a:rPr lang="es-ES" sz="1200" dirty="0"/>
              <a:t>INTERFACES="enp0s8"</a:t>
            </a:r>
          </a:p>
          <a:p>
            <a:endParaRPr lang="es-ES" sz="1200" dirty="0"/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dhcpd.conf</a:t>
            </a:r>
            <a:endParaRPr lang="es-ES" sz="1200" dirty="0">
              <a:solidFill>
                <a:srgbClr val="00B0F0"/>
              </a:solidFill>
            </a:endParaRPr>
          </a:p>
          <a:p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domain-name</a:t>
            </a:r>
            <a:r>
              <a:rPr lang="es-ES" sz="1200" dirty="0"/>
              <a:t> "102.net";</a:t>
            </a:r>
          </a:p>
          <a:p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domain</a:t>
            </a:r>
            <a:r>
              <a:rPr lang="es-ES" sz="1200" dirty="0"/>
              <a:t>-</a:t>
            </a:r>
            <a:r>
              <a:rPr lang="es-ES" sz="1200" dirty="0" err="1"/>
              <a:t>name</a:t>
            </a:r>
            <a:r>
              <a:rPr lang="es-ES" sz="1200" dirty="0"/>
              <a:t>-servers 8.8.8.8;</a:t>
            </a:r>
          </a:p>
          <a:p>
            <a:endParaRPr lang="es-ES" sz="1200" dirty="0"/>
          </a:p>
          <a:p>
            <a:r>
              <a:rPr lang="es-ES" sz="1200" dirty="0"/>
              <a:t>default-</a:t>
            </a:r>
            <a:r>
              <a:rPr lang="es-ES" sz="1200" dirty="0" err="1"/>
              <a:t>lease</a:t>
            </a:r>
            <a:r>
              <a:rPr lang="es-ES" sz="1200" dirty="0"/>
              <a:t>-time 600;</a:t>
            </a:r>
          </a:p>
          <a:p>
            <a:r>
              <a:rPr lang="es-ES" sz="1200" dirty="0" err="1"/>
              <a:t>max</a:t>
            </a:r>
            <a:r>
              <a:rPr lang="es-ES" sz="1200" dirty="0"/>
              <a:t>-</a:t>
            </a:r>
            <a:r>
              <a:rPr lang="es-ES" sz="1200" dirty="0" err="1"/>
              <a:t>lease</a:t>
            </a:r>
            <a:r>
              <a:rPr lang="es-ES" sz="1200" dirty="0"/>
              <a:t>-time 7200;</a:t>
            </a:r>
          </a:p>
          <a:p>
            <a:endParaRPr lang="es-ES" sz="1200" dirty="0"/>
          </a:p>
          <a:p>
            <a:r>
              <a:rPr lang="es-ES" sz="1200" dirty="0" err="1"/>
              <a:t>ddns-update-style</a:t>
            </a:r>
            <a:r>
              <a:rPr lang="es-ES" sz="1200" dirty="0"/>
              <a:t> </a:t>
            </a:r>
            <a:r>
              <a:rPr lang="es-ES" sz="1200" dirty="0" err="1"/>
              <a:t>none</a:t>
            </a:r>
            <a:r>
              <a:rPr lang="es-ES" sz="1200" dirty="0"/>
              <a:t>;</a:t>
            </a:r>
          </a:p>
          <a:p>
            <a:endParaRPr lang="es-ES" sz="1200" dirty="0"/>
          </a:p>
          <a:p>
            <a:r>
              <a:rPr lang="es-ES" sz="1200" dirty="0" err="1"/>
              <a:t>authoritative</a:t>
            </a:r>
            <a:r>
              <a:rPr lang="es-ES" sz="1200" dirty="0"/>
              <a:t>;</a:t>
            </a:r>
          </a:p>
          <a:p>
            <a:endParaRPr lang="es-ES" sz="1200" dirty="0"/>
          </a:p>
          <a:p>
            <a:r>
              <a:rPr lang="es-ES" sz="1200" dirty="0"/>
              <a:t>## </a:t>
            </a:r>
            <a:r>
              <a:rPr lang="es-ES" sz="1200" dirty="0" err="1"/>
              <a:t>SubNet</a:t>
            </a:r>
            <a:r>
              <a:rPr lang="es-ES" sz="1200" dirty="0"/>
              <a:t> 102.net</a:t>
            </a:r>
          </a:p>
          <a:p>
            <a:r>
              <a:rPr lang="es-ES" sz="1200" dirty="0" err="1"/>
              <a:t>subnet</a:t>
            </a:r>
            <a:r>
              <a:rPr lang="es-ES" sz="1200" dirty="0"/>
              <a:t> 192.168.1.0 </a:t>
            </a:r>
            <a:r>
              <a:rPr lang="es-ES" sz="1200" dirty="0" err="1"/>
              <a:t>netmask</a:t>
            </a:r>
            <a:r>
              <a:rPr lang="es-ES" sz="1200" dirty="0"/>
              <a:t> 255.255.255.0 {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range</a:t>
            </a:r>
            <a:r>
              <a:rPr lang="es-ES" sz="1200" dirty="0"/>
              <a:t> 192.168.1.1 192.168.1.50;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routers</a:t>
            </a:r>
            <a:r>
              <a:rPr lang="es-ES" sz="1200" dirty="0"/>
              <a:t> 192.168.1.254;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broadcast-address</a:t>
            </a:r>
            <a:r>
              <a:rPr lang="es-ES" sz="1200" dirty="0"/>
              <a:t> 192.168.1.255;</a:t>
            </a:r>
          </a:p>
          <a:p>
            <a:r>
              <a:rPr lang="es-ES" sz="1200" dirty="0"/>
              <a:t>}</a:t>
            </a:r>
          </a:p>
          <a:p>
            <a:endParaRPr lang="es-ES" sz="1200" dirty="0"/>
          </a:p>
          <a:p>
            <a:r>
              <a:rPr lang="es-ES" sz="1200" dirty="0"/>
              <a:t>host LM11 {</a:t>
            </a:r>
          </a:p>
          <a:p>
            <a:r>
              <a:rPr lang="es-ES" sz="1200" dirty="0"/>
              <a:t>  hardware </a:t>
            </a:r>
            <a:r>
              <a:rPr lang="es-ES" sz="1200" dirty="0" err="1"/>
              <a:t>ethernet</a:t>
            </a:r>
            <a:r>
              <a:rPr lang="es-ES" sz="1200" dirty="0"/>
              <a:t> 00:1D:92:DC:98:22;</a:t>
            </a:r>
          </a:p>
          <a:p>
            <a:r>
              <a:rPr lang="es-ES" sz="1200" dirty="0"/>
              <a:t>  </a:t>
            </a:r>
            <a:r>
              <a:rPr lang="es-ES" sz="1200" dirty="0" err="1"/>
              <a:t>fixed-address</a:t>
            </a:r>
            <a:r>
              <a:rPr lang="es-ES" sz="1200" dirty="0"/>
              <a:t> 192.168.1.11;</a:t>
            </a:r>
          </a:p>
          <a:p>
            <a:r>
              <a:rPr lang="es-ES" sz="1200" dirty="0"/>
              <a:t>}</a:t>
            </a:r>
          </a:p>
          <a:p>
            <a:endParaRPr lang="es-ES" sz="1200" dirty="0"/>
          </a:p>
          <a:p>
            <a:r>
              <a:rPr lang="es-ES" sz="1200" dirty="0" err="1">
                <a:solidFill>
                  <a:srgbClr val="00B0F0"/>
                </a:solidFill>
              </a:rPr>
              <a:t>systemctl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restart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4428BD1-2D3A-3534-9BA5-150CB153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223" y="1515882"/>
            <a:ext cx="2880000" cy="324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17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34832" y="829559"/>
            <a:ext cx="535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Verificar el las opciones del adaptador de red los detalles de configuración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099" y="1880035"/>
            <a:ext cx="2880000" cy="3408511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03175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34833" y="829559"/>
            <a:ext cx="71416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000" dirty="0"/>
          </a:p>
          <a:p>
            <a:r>
              <a:rPr lang="es-ES" sz="1000" dirty="0">
                <a:solidFill>
                  <a:srgbClr val="00B0F0"/>
                </a:solidFill>
              </a:rPr>
              <a:t>cd /</a:t>
            </a:r>
            <a:r>
              <a:rPr lang="es-ES" sz="1000" dirty="0" err="1">
                <a:solidFill>
                  <a:srgbClr val="00B0F0"/>
                </a:solidFill>
              </a:rPr>
              <a:t>etc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 err="1">
                <a:solidFill>
                  <a:srgbClr val="00B0F0"/>
                </a:solidFill>
              </a:rPr>
              <a:t>mkdir</a:t>
            </a:r>
            <a:r>
              <a:rPr lang="es-ES" sz="1000" dirty="0">
                <a:solidFill>
                  <a:srgbClr val="00B0F0"/>
                </a:solidFill>
              </a:rPr>
              <a:t> </a:t>
            </a:r>
            <a:r>
              <a:rPr lang="es-ES" sz="1000" dirty="0" err="1">
                <a:solidFill>
                  <a:srgbClr val="00B0F0"/>
                </a:solidFill>
              </a:rPr>
              <a:t>iptables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>
                <a:solidFill>
                  <a:srgbClr val="00B0F0"/>
                </a:solidFill>
              </a:rPr>
              <a:t>cd </a:t>
            </a:r>
            <a:r>
              <a:rPr lang="es-ES" sz="1000" dirty="0" err="1">
                <a:solidFill>
                  <a:srgbClr val="00B0F0"/>
                </a:solidFill>
              </a:rPr>
              <a:t>iptables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>
                <a:solidFill>
                  <a:srgbClr val="00B0F0"/>
                </a:solidFill>
              </a:rPr>
              <a:t>nano iptables.sh</a:t>
            </a:r>
          </a:p>
          <a:p>
            <a:endParaRPr lang="es-ES" sz="1000" dirty="0"/>
          </a:p>
          <a:p>
            <a:r>
              <a:rPr lang="es-ES" sz="1000" dirty="0"/>
              <a:t>#!/</a:t>
            </a:r>
            <a:r>
              <a:rPr lang="es-ES" sz="1000" dirty="0" err="1"/>
              <a:t>bin</a:t>
            </a:r>
            <a:r>
              <a:rPr lang="es-ES" sz="1000" dirty="0"/>
              <a:t>/</a:t>
            </a:r>
            <a:r>
              <a:rPr lang="es-ES" sz="1000" dirty="0" err="1"/>
              <a:t>sh</a:t>
            </a:r>
            <a:endParaRPr lang="es-ES" sz="1000" dirty="0"/>
          </a:p>
          <a:p>
            <a:r>
              <a:rPr lang="es-ES" sz="1000" dirty="0" err="1"/>
              <a:t>iptables</a:t>
            </a:r>
            <a:r>
              <a:rPr lang="es-ES" sz="1000" dirty="0"/>
              <a:t>="/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"</a:t>
            </a:r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ip_tables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iptable_nat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ip_conntrack_ftp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ip_nat_ftp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ipt_REDIRECT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ip_conntrack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iptable_filter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ipt_MASQUERADE</a:t>
            </a:r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echo "Refrescando las reglas"</a:t>
            </a:r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-F</a:t>
            </a:r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-F -t </a:t>
            </a:r>
            <a:r>
              <a:rPr lang="es-ES" sz="1000" dirty="0" err="1"/>
              <a:t>nat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-A FORWARD -j ACCEPT</a:t>
            </a:r>
          </a:p>
          <a:p>
            <a:endParaRPr lang="es-ES" sz="1000" dirty="0"/>
          </a:p>
          <a:p>
            <a:r>
              <a:rPr lang="es-ES" sz="1000" dirty="0"/>
              <a:t>echo "1" &gt; /</a:t>
            </a:r>
            <a:r>
              <a:rPr lang="es-ES" sz="1000" dirty="0" err="1"/>
              <a:t>proc</a:t>
            </a:r>
            <a:r>
              <a:rPr lang="es-ES" sz="1000" dirty="0"/>
              <a:t>/</a:t>
            </a:r>
            <a:r>
              <a:rPr lang="es-ES" sz="1000" dirty="0" err="1"/>
              <a:t>sys</a:t>
            </a:r>
            <a:r>
              <a:rPr lang="es-ES" sz="1000" dirty="0"/>
              <a:t>/net/ipv4/</a:t>
            </a:r>
            <a:r>
              <a:rPr lang="es-ES" sz="1000" dirty="0" err="1"/>
              <a:t>ip_forward</a:t>
            </a:r>
            <a:endParaRPr lang="es-ES" sz="1000" dirty="0"/>
          </a:p>
          <a:p>
            <a:r>
              <a:rPr lang="es-ES" sz="1000" dirty="0"/>
              <a:t>echo "1" &gt;/</a:t>
            </a:r>
            <a:r>
              <a:rPr lang="es-ES" sz="1000" dirty="0" err="1"/>
              <a:t>proc</a:t>
            </a:r>
            <a:r>
              <a:rPr lang="es-ES" sz="1000" dirty="0"/>
              <a:t>/</a:t>
            </a:r>
            <a:r>
              <a:rPr lang="es-ES" sz="1000" dirty="0" err="1"/>
              <a:t>sys</a:t>
            </a:r>
            <a:r>
              <a:rPr lang="es-ES" sz="1000" dirty="0"/>
              <a:t>/net/ipv4/</a:t>
            </a:r>
            <a:r>
              <a:rPr lang="es-ES" sz="1000" dirty="0" err="1"/>
              <a:t>tcp_syncookies</a:t>
            </a:r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-t </a:t>
            </a:r>
            <a:r>
              <a:rPr lang="es-ES" sz="1000" dirty="0" err="1"/>
              <a:t>nat</a:t>
            </a:r>
            <a:r>
              <a:rPr lang="es-ES" sz="1000" dirty="0"/>
              <a:t> -A POSTROUTING -s 192.168.1.0/255.255.255.0 -d 0/0 -o enp0s3 -j MASQUERADE</a:t>
            </a:r>
          </a:p>
          <a:p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Para iniciar la compartición del internet</a:t>
            </a:r>
          </a:p>
          <a:p>
            <a:r>
              <a:rPr lang="es-ES" sz="1000" dirty="0" err="1">
                <a:solidFill>
                  <a:srgbClr val="00B0F0"/>
                </a:solidFill>
              </a:rPr>
              <a:t>bash</a:t>
            </a:r>
            <a:r>
              <a:rPr lang="es-ES" sz="1000" dirty="0">
                <a:solidFill>
                  <a:srgbClr val="00B0F0"/>
                </a:solidFill>
              </a:rPr>
              <a:t> /etc/iptables/iptables.sh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 err="1"/>
              <a:t>IPTables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8352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02218" y="762160"/>
            <a:ext cx="815232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Para mostrar su archivo, ejecute el siguiente comando:</a:t>
            </a:r>
          </a:p>
          <a:p>
            <a:r>
              <a:rPr lang="es-MX" sz="1000" dirty="0" err="1"/>
              <a:t>crontab</a:t>
            </a:r>
            <a:r>
              <a:rPr lang="es-MX" sz="1000" dirty="0"/>
              <a:t> -l</a:t>
            </a:r>
          </a:p>
          <a:p>
            <a:endParaRPr lang="es-MX" sz="1000" dirty="0"/>
          </a:p>
          <a:p>
            <a:r>
              <a:rPr lang="es-MX" sz="1000" dirty="0"/>
              <a:t>Listar los </a:t>
            </a:r>
            <a:r>
              <a:rPr lang="es-MX" sz="1000" dirty="0" err="1"/>
              <a:t>crontabs</a:t>
            </a:r>
            <a:r>
              <a:rPr lang="es-MX" sz="1000" dirty="0"/>
              <a:t> de cada usuario</a:t>
            </a:r>
          </a:p>
          <a:p>
            <a:r>
              <a:rPr lang="es-ES" sz="1000" dirty="0" err="1"/>
              <a:t>crontab</a:t>
            </a:r>
            <a:r>
              <a:rPr lang="es-ES" sz="1000" dirty="0"/>
              <a:t> -u </a:t>
            </a:r>
            <a:r>
              <a:rPr lang="es-ES" sz="1000" dirty="0" err="1"/>
              <a:t>root</a:t>
            </a:r>
            <a:r>
              <a:rPr lang="es-ES" sz="1000" dirty="0"/>
              <a:t> -l</a:t>
            </a:r>
            <a:endParaRPr lang="es-MX" sz="1000" dirty="0"/>
          </a:p>
          <a:p>
            <a:endParaRPr lang="es-MX" sz="1000" dirty="0"/>
          </a:p>
          <a:p>
            <a:r>
              <a:rPr lang="es-MX" sz="1000" dirty="0"/>
              <a:t>Formato de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*     *     *     *     *	Usuario		Comando/Archivo a Ejecutar</a:t>
            </a:r>
          </a:p>
          <a:p>
            <a:r>
              <a:rPr lang="es-MX" sz="1000" dirty="0"/>
              <a:t>-     -     -     -     -</a:t>
            </a:r>
          </a:p>
          <a:p>
            <a:r>
              <a:rPr lang="es-MX" sz="1000" dirty="0"/>
              <a:t>|     |     |     |     |</a:t>
            </a:r>
          </a:p>
          <a:p>
            <a:r>
              <a:rPr lang="es-MX" sz="1000" dirty="0"/>
              <a:t>|     |     |     |     +----- Día de la semana (0-7)</a:t>
            </a:r>
          </a:p>
          <a:p>
            <a:r>
              <a:rPr lang="es-MX" sz="1000" dirty="0"/>
              <a:t>|     |     |     +------- Mes (1 - 12)</a:t>
            </a:r>
          </a:p>
          <a:p>
            <a:r>
              <a:rPr lang="es-MX" sz="1000" dirty="0"/>
              <a:t>|     |     +--------- Día del Mes (1 - 31)</a:t>
            </a:r>
          </a:p>
          <a:p>
            <a:r>
              <a:rPr lang="es-MX" sz="1000" dirty="0"/>
              <a:t>|     +----------- Hora (0 - 23)</a:t>
            </a:r>
          </a:p>
          <a:p>
            <a:r>
              <a:rPr lang="es-MX" sz="1000" dirty="0"/>
              <a:t>+------------- Minuto (0 - 59)</a:t>
            </a:r>
          </a:p>
          <a:p>
            <a:endParaRPr lang="es-MX" sz="1000" dirty="0"/>
          </a:p>
          <a:p>
            <a:r>
              <a:rPr lang="es-MX" sz="1000" dirty="0"/>
              <a:t>Ejemplo de un archivo de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#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crontab</a:t>
            </a:r>
            <a:r>
              <a:rPr lang="es-MX" sz="1000" dirty="0"/>
              <a:t>: </a:t>
            </a:r>
            <a:r>
              <a:rPr lang="es-MX" sz="1000" dirty="0" err="1"/>
              <a:t>system-wide</a:t>
            </a:r>
            <a:r>
              <a:rPr lang="es-MX" sz="1000" dirty="0"/>
              <a:t>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# </a:t>
            </a:r>
            <a:r>
              <a:rPr lang="es-MX" sz="1000" dirty="0" err="1"/>
              <a:t>Unlike</a:t>
            </a:r>
            <a:r>
              <a:rPr lang="es-MX" sz="1000" dirty="0"/>
              <a:t> </a:t>
            </a:r>
            <a:r>
              <a:rPr lang="es-MX" sz="1000" dirty="0" err="1"/>
              <a:t>any</a:t>
            </a:r>
            <a:r>
              <a:rPr lang="es-MX" sz="1000" dirty="0"/>
              <a:t> </a:t>
            </a:r>
            <a:r>
              <a:rPr lang="es-MX" sz="1000" dirty="0" err="1"/>
              <a:t>other</a:t>
            </a:r>
            <a:r>
              <a:rPr lang="es-MX" sz="1000" dirty="0"/>
              <a:t> </a:t>
            </a:r>
            <a:r>
              <a:rPr lang="es-MX" sz="1000" dirty="0" err="1"/>
              <a:t>crontab</a:t>
            </a:r>
            <a:r>
              <a:rPr lang="es-MX" sz="1000" dirty="0"/>
              <a:t> </a:t>
            </a:r>
            <a:r>
              <a:rPr lang="es-MX" sz="1000" dirty="0" err="1"/>
              <a:t>you</a:t>
            </a:r>
            <a:r>
              <a:rPr lang="es-MX" sz="1000" dirty="0"/>
              <a:t> </a:t>
            </a:r>
            <a:r>
              <a:rPr lang="es-MX" sz="1000" dirty="0" err="1"/>
              <a:t>don't</a:t>
            </a:r>
            <a:r>
              <a:rPr lang="es-MX" sz="1000" dirty="0"/>
              <a:t> </a:t>
            </a:r>
            <a:r>
              <a:rPr lang="es-MX" sz="1000" dirty="0" err="1"/>
              <a:t>have</a:t>
            </a:r>
            <a:r>
              <a:rPr lang="es-MX" sz="1000" dirty="0"/>
              <a:t> to run </a:t>
            </a:r>
            <a:r>
              <a:rPr lang="es-MX" sz="1000" dirty="0" err="1"/>
              <a:t>the</a:t>
            </a:r>
            <a:r>
              <a:rPr lang="es-MX" sz="1000" dirty="0"/>
              <a:t> `</a:t>
            </a:r>
            <a:r>
              <a:rPr lang="es-MX" sz="1000" dirty="0" err="1"/>
              <a:t>crontab</a:t>
            </a:r>
            <a:r>
              <a:rPr lang="es-MX" sz="1000" dirty="0"/>
              <a:t>'</a:t>
            </a:r>
          </a:p>
          <a:p>
            <a:r>
              <a:rPr lang="es-MX" sz="1000" dirty="0"/>
              <a:t># </a:t>
            </a:r>
            <a:r>
              <a:rPr lang="es-MX" sz="1000" dirty="0" err="1"/>
              <a:t>command</a:t>
            </a:r>
            <a:r>
              <a:rPr lang="es-MX" sz="1000" dirty="0"/>
              <a:t> to </a:t>
            </a:r>
            <a:r>
              <a:rPr lang="es-MX" sz="1000" dirty="0" err="1"/>
              <a:t>install</a:t>
            </a:r>
            <a:r>
              <a:rPr lang="es-MX" sz="1000" dirty="0"/>
              <a:t> </a:t>
            </a:r>
            <a:r>
              <a:rPr lang="es-MX" sz="1000" dirty="0" err="1"/>
              <a:t>the</a:t>
            </a:r>
            <a:r>
              <a:rPr lang="es-MX" sz="1000" dirty="0"/>
              <a:t> new </a:t>
            </a:r>
            <a:r>
              <a:rPr lang="es-MX" sz="1000" dirty="0" err="1"/>
              <a:t>version</a:t>
            </a:r>
            <a:r>
              <a:rPr lang="es-MX" sz="1000" dirty="0"/>
              <a:t> </a:t>
            </a:r>
            <a:r>
              <a:rPr lang="es-MX" sz="1000" dirty="0" err="1"/>
              <a:t>when</a:t>
            </a:r>
            <a:r>
              <a:rPr lang="es-MX" sz="1000" dirty="0"/>
              <a:t> </a:t>
            </a:r>
            <a:r>
              <a:rPr lang="es-MX" sz="1000" dirty="0" err="1"/>
              <a:t>you</a:t>
            </a:r>
            <a:r>
              <a:rPr lang="es-MX" sz="1000" dirty="0"/>
              <a:t> </a:t>
            </a:r>
            <a:r>
              <a:rPr lang="es-MX" sz="1000" dirty="0" err="1"/>
              <a:t>edit</a:t>
            </a:r>
            <a:r>
              <a:rPr lang="es-MX" sz="1000" dirty="0"/>
              <a:t> </a:t>
            </a:r>
            <a:r>
              <a:rPr lang="es-MX" sz="1000" dirty="0" err="1"/>
              <a:t>this</a:t>
            </a:r>
            <a:r>
              <a:rPr lang="es-MX" sz="1000" dirty="0"/>
              <a:t> file</a:t>
            </a:r>
          </a:p>
          <a:p>
            <a:r>
              <a:rPr lang="es-MX" sz="1000" dirty="0"/>
              <a:t># and files in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cron.d</a:t>
            </a:r>
            <a:r>
              <a:rPr lang="es-MX" sz="1000" dirty="0"/>
              <a:t>. </a:t>
            </a:r>
            <a:r>
              <a:rPr lang="es-MX" sz="1000" dirty="0" err="1"/>
              <a:t>These</a:t>
            </a:r>
            <a:r>
              <a:rPr lang="es-MX" sz="1000" dirty="0"/>
              <a:t> files </a:t>
            </a:r>
            <a:r>
              <a:rPr lang="es-MX" sz="1000" dirty="0" err="1"/>
              <a:t>also</a:t>
            </a:r>
            <a:r>
              <a:rPr lang="es-MX" sz="1000" dirty="0"/>
              <a:t> </a:t>
            </a:r>
            <a:r>
              <a:rPr lang="es-MX" sz="1000" dirty="0" err="1"/>
              <a:t>have</a:t>
            </a:r>
            <a:r>
              <a:rPr lang="es-MX" sz="1000" dirty="0"/>
              <a:t> </a:t>
            </a:r>
            <a:r>
              <a:rPr lang="es-MX" sz="1000" dirty="0" err="1"/>
              <a:t>username</a:t>
            </a:r>
            <a:r>
              <a:rPr lang="es-MX" sz="1000" dirty="0"/>
              <a:t> </a:t>
            </a:r>
            <a:r>
              <a:rPr lang="es-MX" sz="1000" dirty="0" err="1"/>
              <a:t>fields</a:t>
            </a:r>
            <a:r>
              <a:rPr lang="es-MX" sz="1000" dirty="0"/>
              <a:t>,</a:t>
            </a:r>
          </a:p>
          <a:p>
            <a:r>
              <a:rPr lang="es-MX" sz="1000" dirty="0"/>
              <a:t># </a:t>
            </a:r>
            <a:r>
              <a:rPr lang="es-MX" sz="1000" dirty="0" err="1"/>
              <a:t>that</a:t>
            </a:r>
            <a:r>
              <a:rPr lang="es-MX" sz="1000" dirty="0"/>
              <a:t> </a:t>
            </a:r>
            <a:r>
              <a:rPr lang="es-MX" sz="1000" dirty="0" err="1"/>
              <a:t>none</a:t>
            </a:r>
            <a:r>
              <a:rPr lang="es-MX" sz="1000" dirty="0"/>
              <a:t> of </a:t>
            </a:r>
            <a:r>
              <a:rPr lang="es-MX" sz="1000" dirty="0" err="1"/>
              <a:t>the</a:t>
            </a:r>
            <a:r>
              <a:rPr lang="es-MX" sz="1000" dirty="0"/>
              <a:t> </a:t>
            </a:r>
            <a:r>
              <a:rPr lang="es-MX" sz="1000" dirty="0" err="1"/>
              <a:t>other</a:t>
            </a:r>
            <a:r>
              <a:rPr lang="es-MX" sz="1000" dirty="0"/>
              <a:t> </a:t>
            </a:r>
            <a:r>
              <a:rPr lang="es-MX" sz="1000" dirty="0" err="1"/>
              <a:t>crontabs</a:t>
            </a:r>
            <a:r>
              <a:rPr lang="es-MX" sz="1000" dirty="0"/>
              <a:t> do.</a:t>
            </a:r>
          </a:p>
          <a:p>
            <a:endParaRPr lang="es-MX" sz="1000" dirty="0"/>
          </a:p>
          <a:p>
            <a:r>
              <a:rPr lang="es-MX" sz="1000" dirty="0"/>
              <a:t>SHELL=/</a:t>
            </a:r>
            <a:r>
              <a:rPr lang="es-MX" sz="1000" dirty="0" err="1"/>
              <a:t>bin</a:t>
            </a:r>
            <a:r>
              <a:rPr lang="es-MX" sz="1000" dirty="0"/>
              <a:t>/</a:t>
            </a:r>
            <a:r>
              <a:rPr lang="es-MX" sz="1000" dirty="0" err="1"/>
              <a:t>sh</a:t>
            </a:r>
            <a:endParaRPr lang="es-MX" sz="1000" dirty="0"/>
          </a:p>
          <a:p>
            <a:r>
              <a:rPr lang="es-MX" sz="1000" dirty="0"/>
              <a:t>PATH=/</a:t>
            </a:r>
            <a:r>
              <a:rPr lang="es-MX" sz="1000" dirty="0" err="1"/>
              <a:t>usr</a:t>
            </a:r>
            <a:r>
              <a:rPr lang="es-MX" sz="1000" dirty="0"/>
              <a:t>/local/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/local/</a:t>
            </a:r>
            <a:r>
              <a:rPr lang="es-MX" sz="1000" dirty="0" err="1"/>
              <a:t>bin</a:t>
            </a:r>
            <a:r>
              <a:rPr lang="es-MX" sz="1000" dirty="0"/>
              <a:t>:/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bin</a:t>
            </a:r>
            <a:endParaRPr lang="es-MX" sz="1000" dirty="0"/>
          </a:p>
          <a:p>
            <a:endParaRPr lang="es-MX" sz="1000" dirty="0"/>
          </a:p>
          <a:p>
            <a:r>
              <a:rPr lang="es-MX" sz="1000" dirty="0"/>
              <a:t># m h </a:t>
            </a:r>
            <a:r>
              <a:rPr lang="es-MX" sz="1000" dirty="0" err="1"/>
              <a:t>dom</a:t>
            </a:r>
            <a:r>
              <a:rPr lang="es-MX" sz="1000" dirty="0"/>
              <a:t> </a:t>
            </a:r>
            <a:r>
              <a:rPr lang="es-MX" sz="1000" dirty="0" err="1"/>
              <a:t>mon</a:t>
            </a:r>
            <a:r>
              <a:rPr lang="es-MX" sz="1000" dirty="0"/>
              <a:t> </a:t>
            </a:r>
            <a:r>
              <a:rPr lang="es-MX" sz="1000" dirty="0" err="1"/>
              <a:t>dow</a:t>
            </a:r>
            <a:r>
              <a:rPr lang="es-MX" sz="1000" dirty="0"/>
              <a:t> </a:t>
            </a:r>
            <a:r>
              <a:rPr lang="es-MX" sz="1000" dirty="0" err="1"/>
              <a:t>user</a:t>
            </a:r>
            <a:r>
              <a:rPr lang="es-MX" sz="1000" dirty="0"/>
              <a:t>  </a:t>
            </a:r>
            <a:r>
              <a:rPr lang="es-MX" sz="1000" dirty="0" err="1"/>
              <a:t>command</a:t>
            </a:r>
            <a:endParaRPr lang="es-MX" sz="1000" dirty="0"/>
          </a:p>
          <a:p>
            <a:r>
              <a:rPr lang="es-MX" sz="1000" dirty="0"/>
              <a:t>17 *    * * *   </a:t>
            </a:r>
            <a:r>
              <a:rPr lang="es-MX" sz="1000" dirty="0" err="1"/>
              <a:t>root</a:t>
            </a:r>
            <a:r>
              <a:rPr lang="es-MX" sz="1000" dirty="0"/>
              <a:t>   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cron.hourly</a:t>
            </a:r>
            <a:endParaRPr lang="es-MX" sz="1000" dirty="0"/>
          </a:p>
          <a:p>
            <a:r>
              <a:rPr lang="es-MX" sz="1000" dirty="0"/>
              <a:t>25 6    * * *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cron.daily</a:t>
            </a:r>
            <a:r>
              <a:rPr lang="es-MX" sz="1000" dirty="0"/>
              <a:t> )</a:t>
            </a:r>
          </a:p>
          <a:p>
            <a:r>
              <a:rPr lang="es-MX" sz="1000" dirty="0"/>
              <a:t>47 6    * * 7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cron.weekly</a:t>
            </a:r>
            <a:r>
              <a:rPr lang="es-MX" sz="1000" dirty="0"/>
              <a:t> )</a:t>
            </a:r>
          </a:p>
          <a:p>
            <a:r>
              <a:rPr lang="es-MX" sz="1000" dirty="0"/>
              <a:t>52 6    1 * *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cron.monthly</a:t>
            </a:r>
            <a:r>
              <a:rPr lang="es-MX" sz="1000" dirty="0"/>
              <a:t> )</a:t>
            </a:r>
          </a:p>
          <a:p>
            <a:r>
              <a:rPr lang="es-MX" sz="1000" dirty="0"/>
              <a:t>#</a:t>
            </a:r>
          </a:p>
          <a:p>
            <a:endParaRPr lang="es-MX" sz="10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570DC2-48DB-A661-3D22-2754F2F19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MX" b="1" dirty="0" err="1"/>
              <a:t>CronTab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81066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09BDE-58F1-4CC4-ECFE-AB4FB7546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Linux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41B69-581F-361C-93E6-0AB516656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https://www.linux.org/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852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Debian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https://www.debian.org/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  <a:p>
            <a:r>
              <a:rPr lang="es-ES" dirty="0"/>
              <a:t>hola</a:t>
            </a:r>
          </a:p>
        </p:txBody>
      </p:sp>
    </p:spTree>
    <p:extLst>
      <p:ext uri="{BB962C8B-B14F-4D97-AF65-F5344CB8AC3E}">
        <p14:creationId xmlns:p14="http://schemas.microsoft.com/office/powerpoint/2010/main" val="92878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Internet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Red</a:t>
            </a:r>
          </a:p>
          <a:p>
            <a:r>
              <a:rPr lang="es-ES" dirty="0"/>
              <a:t>PC / Servidor / Dispositivos</a:t>
            </a:r>
          </a:p>
          <a:p>
            <a:r>
              <a:rPr lang="es-MX" dirty="0" err="1"/>
              <a:t>Hub</a:t>
            </a:r>
            <a:endParaRPr lang="es-ES" dirty="0"/>
          </a:p>
          <a:p>
            <a:r>
              <a:rPr lang="es-ES" dirty="0" err="1"/>
              <a:t>Switch</a:t>
            </a:r>
            <a:endParaRPr lang="es-ES" dirty="0"/>
          </a:p>
          <a:p>
            <a:r>
              <a:rPr lang="es-MX" dirty="0" err="1"/>
              <a:t>Switch</a:t>
            </a:r>
            <a:r>
              <a:rPr lang="es-MX" dirty="0"/>
              <a:t> Administrables</a:t>
            </a:r>
            <a:endParaRPr lang="es-ES" dirty="0"/>
          </a:p>
          <a:p>
            <a:r>
              <a:rPr lang="es-ES" dirty="0" err="1"/>
              <a:t>Router</a:t>
            </a:r>
            <a:endParaRPr lang="es-ES" dirty="0"/>
          </a:p>
          <a:p>
            <a:pPr lvl="1"/>
            <a:r>
              <a:rPr lang="es-ES" dirty="0"/>
              <a:t>IP publica WAN</a:t>
            </a:r>
          </a:p>
          <a:p>
            <a:pPr lvl="1"/>
            <a:r>
              <a:rPr lang="es-ES" dirty="0"/>
              <a:t>IP LAN</a:t>
            </a:r>
          </a:p>
          <a:p>
            <a:pPr lvl="1"/>
            <a:r>
              <a:rPr lang="es-ES" dirty="0"/>
              <a:t>DHCP</a:t>
            </a:r>
          </a:p>
          <a:p>
            <a:pPr lvl="1"/>
            <a:r>
              <a:rPr lang="es-ES" dirty="0"/>
              <a:t>DNS (</a:t>
            </a:r>
            <a:r>
              <a:rPr lang="es-ES" dirty="0">
                <a:sym typeface="Wingdings" panose="05000000000000000000" pitchFamily="2" charset="2"/>
              </a:rPr>
              <a:t>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NAT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149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Puertos mas usados en Internet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30868" y="1335431"/>
            <a:ext cx="7601712" cy="52076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7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19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20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21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22</a:t>
            </a:r>
            <a:r>
              <a:rPr lang="es-ES" dirty="0"/>
              <a:t>,   25,   </a:t>
            </a:r>
            <a:r>
              <a:rPr lang="es-ES" dirty="0">
                <a:solidFill>
                  <a:srgbClr val="FF0000"/>
                </a:solidFill>
              </a:rPr>
              <a:t>53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67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68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80</a:t>
            </a:r>
            <a:r>
              <a:rPr lang="es-ES" dirty="0"/>
              <a:t>,   443,   </a:t>
            </a:r>
            <a:r>
              <a:rPr lang="es-ES" dirty="0">
                <a:solidFill>
                  <a:srgbClr val="FF0000"/>
                </a:solidFill>
              </a:rPr>
              <a:t>3306</a:t>
            </a:r>
            <a:r>
              <a:rPr lang="es-ES" dirty="0"/>
              <a:t>,   8080,   5938.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135695" y="1831051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HTTP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682777" y="1824237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HPPTS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26870" y="1812198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SSH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74108" y="2066351"/>
            <a:ext cx="7986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FTP-Control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502018" y="2066351"/>
            <a:ext cx="817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DHCP-</a:t>
            </a:r>
            <a:r>
              <a:rPr lang="es-ES" sz="1000" dirty="0" err="1"/>
              <a:t>Client</a:t>
            </a:r>
            <a:endParaRPr lang="es-ES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106731" y="1821259"/>
            <a:ext cx="851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DHCP-Server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269200" y="1823271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/>
              <a:t>MySQL</a:t>
            </a:r>
            <a:endParaRPr lang="es-ES" sz="1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712809" y="2294848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FTP/SSH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056155" y="1820130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Proxy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286905" y="183105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SMTP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779308" y="1820130"/>
            <a:ext cx="4058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DNS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793416" y="1814844"/>
            <a:ext cx="6543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FTP-Data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0629163" y="1820130"/>
            <a:ext cx="8691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/>
              <a:t>Team</a:t>
            </a:r>
            <a:r>
              <a:rPr lang="es-ES" sz="1000" dirty="0"/>
              <a:t> </a:t>
            </a:r>
            <a:r>
              <a:rPr lang="es-ES" sz="1000" dirty="0" err="1"/>
              <a:t>Viewer</a:t>
            </a:r>
            <a:endParaRPr lang="es-ES" sz="10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275381" y="2061262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CHARGEN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017215" y="181504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56795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NAT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NAT – Network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Translation</a:t>
            </a:r>
            <a:endParaRPr lang="es-ES" dirty="0"/>
          </a:p>
          <a:p>
            <a:pPr lvl="1"/>
            <a:r>
              <a:rPr lang="es-ES" dirty="0" err="1"/>
              <a:t>Masquerade</a:t>
            </a:r>
            <a:r>
              <a:rPr lang="es-ES" dirty="0"/>
              <a:t> – enmascara el contenido que pasa por una tarjeta de red para una red </a:t>
            </a:r>
            <a:r>
              <a:rPr lang="es-ES" dirty="0" err="1"/>
              <a:t>refinida</a:t>
            </a:r>
            <a:endParaRPr lang="es-ES" dirty="0">
              <a:hlinkClick r:id="rId2"/>
            </a:endParaRPr>
          </a:p>
          <a:p>
            <a:pPr lvl="1"/>
            <a:r>
              <a:rPr lang="es-ES" dirty="0">
                <a:hlinkClick r:id="rId2"/>
              </a:rPr>
              <a:t>www.google.com</a:t>
            </a:r>
            <a:r>
              <a:rPr lang="es-ES" dirty="0"/>
              <a:t> -&gt; 8.8.8.8</a:t>
            </a:r>
          </a:p>
          <a:p>
            <a:pPr lvl="1"/>
            <a:r>
              <a:rPr lang="es-ES" dirty="0"/>
              <a:t>dsantana.uas.edu.mx -&gt; 148.227.227.7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156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Instalación de </a:t>
            </a:r>
            <a:r>
              <a:rPr lang="es-ES" dirty="0" err="1"/>
              <a:t>Debian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Configuración  de la maquia virtual con 2 adaptadores de red, 1 haciendo bridge con el Ethernet y el segundo configurado en </a:t>
            </a:r>
            <a:r>
              <a:rPr lang="es-ES" dirty="0" err="1"/>
              <a:t>inet</a:t>
            </a:r>
            <a:r>
              <a:rPr lang="es-ES" dirty="0"/>
              <a:t>.</a:t>
            </a:r>
          </a:p>
          <a:p>
            <a:r>
              <a:rPr lang="es-ES" dirty="0"/>
              <a:t>Usuarios: </a:t>
            </a:r>
            <a:r>
              <a:rPr lang="es-ES" dirty="0" err="1"/>
              <a:t>root</a:t>
            </a:r>
            <a:r>
              <a:rPr lang="es-ES" dirty="0"/>
              <a:t> con </a:t>
            </a:r>
            <a:r>
              <a:rPr lang="es-ES" dirty="0" err="1"/>
              <a:t>password</a:t>
            </a:r>
            <a:r>
              <a:rPr lang="es-ES" dirty="0"/>
              <a:t> </a:t>
            </a:r>
            <a:r>
              <a:rPr lang="es-ES" dirty="0" err="1"/>
              <a:t>debian</a:t>
            </a:r>
            <a:r>
              <a:rPr lang="es-ES" dirty="0"/>
              <a:t>, </a:t>
            </a:r>
            <a:r>
              <a:rPr lang="es-ES" dirty="0" err="1"/>
              <a:t>debian</a:t>
            </a:r>
            <a:r>
              <a:rPr lang="es-ES" dirty="0"/>
              <a:t> con </a:t>
            </a:r>
            <a:r>
              <a:rPr lang="es-ES" dirty="0" err="1"/>
              <a:t>password</a:t>
            </a:r>
            <a:r>
              <a:rPr lang="es-ES" dirty="0"/>
              <a:t> </a:t>
            </a:r>
            <a:r>
              <a:rPr lang="es-ES" dirty="0" err="1"/>
              <a:t>debian</a:t>
            </a:r>
            <a:r>
              <a:rPr lang="es-ES" dirty="0"/>
              <a:t>.</a:t>
            </a:r>
          </a:p>
          <a:p>
            <a:r>
              <a:rPr lang="es-ES" dirty="0"/>
              <a:t>En los paquetes de instalación solo seleccionar </a:t>
            </a:r>
            <a:br>
              <a:rPr lang="es-ES" dirty="0"/>
            </a:br>
            <a:r>
              <a:rPr lang="es-ES" dirty="0"/>
              <a:t>	Servidor web</a:t>
            </a:r>
            <a:br>
              <a:rPr lang="es-ES" dirty="0"/>
            </a:br>
            <a:r>
              <a:rPr lang="es-ES" dirty="0"/>
              <a:t>	Servidor SSH</a:t>
            </a:r>
            <a:br>
              <a:rPr lang="es-ES" dirty="0"/>
            </a:br>
            <a:r>
              <a:rPr lang="es-ES" dirty="0"/>
              <a:t>	Herramientas del sistema</a:t>
            </a:r>
            <a:br>
              <a:rPr lang="es-ES" dirty="0"/>
            </a:br>
            <a:r>
              <a:rPr lang="es-ES" b="1" dirty="0"/>
              <a:t>Nota: </a:t>
            </a:r>
            <a:r>
              <a:rPr lang="es-ES" dirty="0"/>
              <a:t>no seleccionar entorno grafico, por que consume mas recursos.</a:t>
            </a:r>
          </a:p>
          <a:p>
            <a:r>
              <a:rPr lang="es-ES" dirty="0"/>
              <a:t>Utilizar replica de red.</a:t>
            </a:r>
            <a:br>
              <a:rPr lang="es-ES" dirty="0"/>
            </a:br>
            <a:r>
              <a:rPr lang="es-ES" dirty="0"/>
              <a:t>	Seleccionar como servidor de replicas Francia.</a:t>
            </a:r>
          </a:p>
        </p:txBody>
      </p:sp>
    </p:spTree>
    <p:extLst>
      <p:ext uri="{BB962C8B-B14F-4D97-AF65-F5344CB8AC3E}">
        <p14:creationId xmlns:p14="http://schemas.microsoft.com/office/powerpoint/2010/main" val="387332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Instalación de Debian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1200" dirty="0"/>
              <a:t>Comando para saber la dirección </a:t>
            </a:r>
            <a:r>
              <a:rPr lang="es-ES" sz="1200" dirty="0" err="1"/>
              <a:t>ip</a:t>
            </a:r>
            <a:r>
              <a:rPr lang="es-ES" sz="1200" dirty="0"/>
              <a:t>: </a:t>
            </a:r>
            <a:r>
              <a:rPr lang="es-ES" sz="1200" dirty="0" err="1"/>
              <a:t>ip</a:t>
            </a:r>
            <a:r>
              <a:rPr lang="es-ES" sz="1200" dirty="0"/>
              <a:t> </a:t>
            </a:r>
            <a:r>
              <a:rPr lang="es-ES" sz="1200" dirty="0" err="1"/>
              <a:t>addr</a:t>
            </a:r>
            <a:endParaRPr lang="es-ES" sz="1200" dirty="0"/>
          </a:p>
          <a:p>
            <a:pPr marL="0" indent="0">
              <a:buNone/>
            </a:pPr>
            <a:r>
              <a:rPr lang="es-ES" sz="1200" dirty="0"/>
              <a:t>nano: es el comando que usaran para editar los archivos.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b="1" dirty="0"/>
              <a:t>Apache2</a:t>
            </a:r>
          </a:p>
          <a:p>
            <a:pPr marL="0" indent="0">
              <a:buNone/>
            </a:pPr>
            <a:r>
              <a:rPr lang="es-ES" sz="1200" dirty="0"/>
              <a:t>Archivo default web o la pagina que abre el servidor al escribir la dirección IP se encuentra </a:t>
            </a:r>
            <a:r>
              <a:rPr lang="es-ES" sz="1200" dirty="0" err="1"/>
              <a:t>aqui</a:t>
            </a:r>
            <a:endParaRPr lang="es-ES" sz="1200" dirty="0"/>
          </a:p>
          <a:p>
            <a:pPr marL="0" indent="0">
              <a:buNone/>
            </a:pPr>
            <a:r>
              <a:rPr lang="es-ES" sz="1200" dirty="0"/>
              <a:t>/</a:t>
            </a:r>
            <a:r>
              <a:rPr lang="es-ES" sz="1200" dirty="0" err="1"/>
              <a:t>var</a:t>
            </a:r>
            <a:r>
              <a:rPr lang="es-ES" sz="1200" dirty="0"/>
              <a:t>/www/</a:t>
            </a:r>
            <a:r>
              <a:rPr lang="es-ES" sz="1200" dirty="0" err="1"/>
              <a:t>html</a:t>
            </a:r>
            <a:r>
              <a:rPr lang="es-ES" sz="1200" dirty="0"/>
              <a:t>/index.html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b="1" dirty="0"/>
              <a:t>Tarjeta de red</a:t>
            </a:r>
          </a:p>
          <a:p>
            <a:pPr marL="0" indent="0">
              <a:buNone/>
            </a:pPr>
            <a:r>
              <a:rPr lang="es-ES" sz="1200" dirty="0"/>
              <a:t>/</a:t>
            </a:r>
            <a:r>
              <a:rPr lang="es-ES" sz="1200" dirty="0" err="1"/>
              <a:t>etc</a:t>
            </a:r>
            <a:r>
              <a:rPr lang="es-ES" sz="1200" dirty="0"/>
              <a:t>/</a:t>
            </a:r>
            <a:r>
              <a:rPr lang="es-ES" sz="1200" dirty="0" err="1"/>
              <a:t>network</a:t>
            </a:r>
            <a:r>
              <a:rPr lang="es-ES" sz="1200" dirty="0"/>
              <a:t>/interfaces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dirty="0"/>
              <a:t>Puertos abiertos por defecto: 80, 22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dirty="0"/>
              <a:t>Mostrar las direcciones </a:t>
            </a:r>
            <a:r>
              <a:rPr lang="es-ES" sz="1200" dirty="0" err="1"/>
              <a:t>ip</a:t>
            </a:r>
            <a:endParaRPr lang="es-ES" sz="1200" dirty="0"/>
          </a:p>
          <a:p>
            <a:pPr marL="0" indent="0">
              <a:buNone/>
            </a:pPr>
            <a:r>
              <a:rPr lang="es-ES" sz="1200" dirty="0" err="1"/>
              <a:t>Ip</a:t>
            </a:r>
            <a:r>
              <a:rPr lang="es-ES" sz="1200" dirty="0"/>
              <a:t> </a:t>
            </a:r>
            <a:r>
              <a:rPr lang="es-ES" sz="1200" dirty="0" err="1"/>
              <a:t>addr</a:t>
            </a:r>
            <a:endParaRPr lang="es-ES" sz="1200" dirty="0"/>
          </a:p>
          <a:p>
            <a:pPr marL="0" indent="0">
              <a:buNone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168000511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3659</TotalTime>
  <Words>1643</Words>
  <Application>Microsoft Office PowerPoint</Application>
  <PresentationFormat>Panorámica</PresentationFormat>
  <Paragraphs>304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Corbel</vt:lpstr>
      <vt:lpstr>Wingdings 2</vt:lpstr>
      <vt:lpstr>Marco</vt:lpstr>
      <vt:lpstr>Debian Linux para la Administración de una Red</vt:lpstr>
      <vt:lpstr>VirtualBox</vt:lpstr>
      <vt:lpstr>Linux</vt:lpstr>
      <vt:lpstr>Debian</vt:lpstr>
      <vt:lpstr>Internet</vt:lpstr>
      <vt:lpstr>Puertos mas usados en Internet</vt:lpstr>
      <vt:lpstr>NAT</vt:lpstr>
      <vt:lpstr>Instalación de Debian</vt:lpstr>
      <vt:lpstr>Instalación de Debian</vt:lpstr>
      <vt:lpstr>Direcciones IPs a utilizar</vt:lpstr>
      <vt:lpstr>Adaptadores de Red</vt:lpstr>
      <vt:lpstr>Apache2 (Puerto 80 y 443)</vt:lpstr>
      <vt:lpstr>Permisos en archivos o directorios Linux</vt:lpstr>
      <vt:lpstr>Actualización de repositorios</vt:lpstr>
      <vt:lpstr>Instalación de ProFTPd (Puerto 21)</vt:lpstr>
      <vt:lpstr>Instalación de ProFTPd (Puerto 21)</vt:lpstr>
      <vt:lpstr>Instalación de SSH (Puerto 22)</vt:lpstr>
      <vt:lpstr>Presentación de PowerPoint</vt:lpstr>
      <vt:lpstr>DHCP (Puerto 67)</vt:lpstr>
      <vt:lpstr>DHCP (Puerto 67)</vt:lpstr>
      <vt:lpstr>DHCP (Puerto 67)</vt:lpstr>
      <vt:lpstr>IPTables</vt:lpstr>
      <vt:lpstr>CronTab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FIMaz</dc:creator>
  <cp:lastModifiedBy>José David Santana Alaniz</cp:lastModifiedBy>
  <cp:revision>197</cp:revision>
  <dcterms:created xsi:type="dcterms:W3CDTF">2020-01-23T07:59:02Z</dcterms:created>
  <dcterms:modified xsi:type="dcterms:W3CDTF">2022-11-11T16:59:49Z</dcterms:modified>
</cp:coreProperties>
</file>