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8" r:id="rId5"/>
    <p:sldId id="260" r:id="rId6"/>
    <p:sldId id="259" r:id="rId7"/>
    <p:sldId id="269" r:id="rId8"/>
    <p:sldId id="261" r:id="rId9"/>
    <p:sldId id="262" r:id="rId10"/>
    <p:sldId id="263" r:id="rId11"/>
    <p:sldId id="264" r:id="rId12"/>
    <p:sldId id="265" r:id="rId13"/>
    <p:sldId id="270" r:id="rId14"/>
    <p:sldId id="266"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1E0CE7-E1D7-490D-AD23-0912E50970BE}" v="4" dt="2024-08-13T18:03:00.96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é David Santana Alaniz" userId="2e66e30b-09cf-40eb-9d2f-c2ce271b4019" providerId="ADAL" clId="{53DDCF47-EF5E-404B-A289-DC1C9339533D}"/>
    <pc:docChg chg="undo redo custSel addSld delSld modSld sldOrd">
      <pc:chgData name="José David Santana Alaniz" userId="2e66e30b-09cf-40eb-9d2f-c2ce271b4019" providerId="ADAL" clId="{53DDCF47-EF5E-404B-A289-DC1C9339533D}" dt="2024-07-31T15:00:13.871" v="1557" actId="113"/>
      <pc:docMkLst>
        <pc:docMk/>
      </pc:docMkLst>
      <pc:sldChg chg="addSp modSp mod">
        <pc:chgData name="José David Santana Alaniz" userId="2e66e30b-09cf-40eb-9d2f-c2ce271b4019" providerId="ADAL" clId="{53DDCF47-EF5E-404B-A289-DC1C9339533D}" dt="2024-07-31T14:59:53.316" v="1555" actId="3626"/>
        <pc:sldMkLst>
          <pc:docMk/>
          <pc:sldMk cId="915356696" sldId="256"/>
        </pc:sldMkLst>
        <pc:spChg chg="mod">
          <ac:chgData name="José David Santana Alaniz" userId="2e66e30b-09cf-40eb-9d2f-c2ce271b4019" providerId="ADAL" clId="{53DDCF47-EF5E-404B-A289-DC1C9339533D}" dt="2024-07-31T14:59:53.316" v="1555" actId="3626"/>
          <ac:spMkLst>
            <pc:docMk/>
            <pc:sldMk cId="915356696" sldId="256"/>
            <ac:spMk id="3" creationId="{29A0E434-0ECD-028E-EB1B-A82B6F3DE50A}"/>
          </ac:spMkLst>
        </pc:spChg>
        <pc:picChg chg="add mod">
          <ac:chgData name="José David Santana Alaniz" userId="2e66e30b-09cf-40eb-9d2f-c2ce271b4019" providerId="ADAL" clId="{53DDCF47-EF5E-404B-A289-DC1C9339533D}" dt="2024-07-31T14:28:04.463" v="1242" actId="1076"/>
          <ac:picMkLst>
            <pc:docMk/>
            <pc:sldMk cId="915356696" sldId="256"/>
            <ac:picMk id="2" creationId="{3B484998-58EA-098C-9B20-9DD02192CF43}"/>
          </ac:picMkLst>
        </pc:picChg>
        <pc:picChg chg="mod">
          <ac:chgData name="José David Santana Alaniz" userId="2e66e30b-09cf-40eb-9d2f-c2ce271b4019" providerId="ADAL" clId="{53DDCF47-EF5E-404B-A289-DC1C9339533D}" dt="2024-07-31T14:18:39.929" v="729" actId="1036"/>
          <ac:picMkLst>
            <pc:docMk/>
            <pc:sldMk cId="915356696" sldId="256"/>
            <ac:picMk id="4098" creationId="{51EF0172-EC24-6F6D-FCA1-0BF5FA9AA2BF}"/>
          </ac:picMkLst>
        </pc:picChg>
      </pc:sldChg>
      <pc:sldChg chg="addSp delSp modSp mod">
        <pc:chgData name="José David Santana Alaniz" userId="2e66e30b-09cf-40eb-9d2f-c2ce271b4019" providerId="ADAL" clId="{53DDCF47-EF5E-404B-A289-DC1C9339533D}" dt="2024-07-31T14:35:52.429" v="1437" actId="1038"/>
        <pc:sldMkLst>
          <pc:docMk/>
          <pc:sldMk cId="1373463914" sldId="257"/>
        </pc:sldMkLst>
        <pc:spChg chg="add mod">
          <ac:chgData name="José David Santana Alaniz" userId="2e66e30b-09cf-40eb-9d2f-c2ce271b4019" providerId="ADAL" clId="{53DDCF47-EF5E-404B-A289-DC1C9339533D}" dt="2024-07-31T14:11:35.224" v="557" actId="122"/>
          <ac:spMkLst>
            <pc:docMk/>
            <pc:sldMk cId="1373463914" sldId="257"/>
            <ac:spMk id="6" creationId="{2588E83F-9189-2D1D-661E-326B892CC35A}"/>
          </ac:spMkLst>
        </pc:spChg>
        <pc:grpChg chg="add del mod">
          <ac:chgData name="José David Santana Alaniz" userId="2e66e30b-09cf-40eb-9d2f-c2ce271b4019" providerId="ADAL" clId="{53DDCF47-EF5E-404B-A289-DC1C9339533D}" dt="2024-07-31T14:35:26.944" v="1424" actId="478"/>
          <ac:grpSpMkLst>
            <pc:docMk/>
            <pc:sldMk cId="1373463914" sldId="257"/>
            <ac:grpSpMk id="7" creationId="{8033A290-D3A7-BBF7-1412-BC03A1797390}"/>
          </ac:grpSpMkLst>
        </pc:grpChg>
        <pc:grpChg chg="add mod">
          <ac:chgData name="José David Santana Alaniz" userId="2e66e30b-09cf-40eb-9d2f-c2ce271b4019" providerId="ADAL" clId="{53DDCF47-EF5E-404B-A289-DC1C9339533D}" dt="2024-07-31T14:35:52.429" v="1437" actId="1038"/>
          <ac:grpSpMkLst>
            <pc:docMk/>
            <pc:sldMk cId="1373463914" sldId="257"/>
            <ac:grpSpMk id="10" creationId="{4CBF97B1-5FCE-20AF-8935-7B3309AFE465}"/>
          </ac:grpSpMkLst>
        </pc:grpChg>
        <pc:picChg chg="mod">
          <ac:chgData name="José David Santana Alaniz" userId="2e66e30b-09cf-40eb-9d2f-c2ce271b4019" providerId="ADAL" clId="{53DDCF47-EF5E-404B-A289-DC1C9339533D}" dt="2024-07-31T14:14:38.943" v="600"/>
          <ac:picMkLst>
            <pc:docMk/>
            <pc:sldMk cId="1373463914" sldId="257"/>
            <ac:picMk id="8" creationId="{7470957E-C7E2-1F62-25B2-6CB61921E210}"/>
          </ac:picMkLst>
        </pc:picChg>
        <pc:picChg chg="mod">
          <ac:chgData name="José David Santana Alaniz" userId="2e66e30b-09cf-40eb-9d2f-c2ce271b4019" providerId="ADAL" clId="{53DDCF47-EF5E-404B-A289-DC1C9339533D}" dt="2024-07-31T14:14:38.943" v="600"/>
          <ac:picMkLst>
            <pc:docMk/>
            <pc:sldMk cId="1373463914" sldId="257"/>
            <ac:picMk id="9" creationId="{6C0EB820-55FB-A685-B992-289999DDE40F}"/>
          </ac:picMkLst>
        </pc:picChg>
        <pc:picChg chg="mod">
          <ac:chgData name="José David Santana Alaniz" userId="2e66e30b-09cf-40eb-9d2f-c2ce271b4019" providerId="ADAL" clId="{53DDCF47-EF5E-404B-A289-DC1C9339533D}" dt="2024-07-31T14:35:52.429" v="1437" actId="1038"/>
          <ac:picMkLst>
            <pc:docMk/>
            <pc:sldMk cId="1373463914" sldId="257"/>
            <ac:picMk id="11" creationId="{0C992534-5D2A-F822-D5BA-5778D3B2E1A8}"/>
          </ac:picMkLst>
        </pc:picChg>
        <pc:picChg chg="mod">
          <ac:chgData name="José David Santana Alaniz" userId="2e66e30b-09cf-40eb-9d2f-c2ce271b4019" providerId="ADAL" clId="{53DDCF47-EF5E-404B-A289-DC1C9339533D}" dt="2024-07-31T14:35:52.429" v="1437" actId="1038"/>
          <ac:picMkLst>
            <pc:docMk/>
            <pc:sldMk cId="1373463914" sldId="257"/>
            <ac:picMk id="12" creationId="{FDABD5E5-6FC6-3BA8-4009-C7E12ED494F7}"/>
          </ac:picMkLst>
        </pc:picChg>
        <pc:picChg chg="mod">
          <ac:chgData name="José David Santana Alaniz" userId="2e66e30b-09cf-40eb-9d2f-c2ce271b4019" providerId="ADAL" clId="{53DDCF47-EF5E-404B-A289-DC1C9339533D}" dt="2024-07-31T14:35:52.429" v="1437" actId="1038"/>
          <ac:picMkLst>
            <pc:docMk/>
            <pc:sldMk cId="1373463914" sldId="257"/>
            <ac:picMk id="13" creationId="{1ACD9929-0EEF-9150-01E7-0C8F47B89E98}"/>
          </ac:picMkLst>
        </pc:picChg>
      </pc:sldChg>
      <pc:sldChg chg="addSp delSp modSp mod">
        <pc:chgData name="José David Santana Alaniz" userId="2e66e30b-09cf-40eb-9d2f-c2ce271b4019" providerId="ADAL" clId="{53DDCF47-EF5E-404B-A289-DC1C9339533D}" dt="2024-07-31T14:37:33.212" v="1508"/>
        <pc:sldMkLst>
          <pc:docMk/>
          <pc:sldMk cId="883359936" sldId="258"/>
        </pc:sldMkLst>
        <pc:spChg chg="add mod">
          <ac:chgData name="José David Santana Alaniz" userId="2e66e30b-09cf-40eb-9d2f-c2ce271b4019" providerId="ADAL" clId="{53DDCF47-EF5E-404B-A289-DC1C9339533D}" dt="2024-07-31T14:11:26.583" v="555"/>
          <ac:spMkLst>
            <pc:docMk/>
            <pc:sldMk cId="883359936" sldId="258"/>
            <ac:spMk id="4" creationId="{72CB2F48-5FB7-8CD0-634D-08AD849937ED}"/>
          </ac:spMkLst>
        </pc:spChg>
        <pc:grpChg chg="add del mod">
          <ac:chgData name="José David Santana Alaniz" userId="2e66e30b-09cf-40eb-9d2f-c2ce271b4019" providerId="ADAL" clId="{53DDCF47-EF5E-404B-A289-DC1C9339533D}" dt="2024-07-31T14:34:46.115" v="1417" actId="165"/>
          <ac:grpSpMkLst>
            <pc:docMk/>
            <pc:sldMk cId="883359936" sldId="258"/>
            <ac:grpSpMk id="5" creationId="{7CEF0286-BFAA-CCF8-D0DE-121CE7368AA3}"/>
          </ac:grpSpMkLst>
        </pc:grpChg>
        <pc:grpChg chg="add del mod">
          <ac:chgData name="José David Santana Alaniz" userId="2e66e30b-09cf-40eb-9d2f-c2ce271b4019" providerId="ADAL" clId="{53DDCF47-EF5E-404B-A289-DC1C9339533D}" dt="2024-07-31T14:37:32.321" v="1507" actId="478"/>
          <ac:grpSpMkLst>
            <pc:docMk/>
            <pc:sldMk cId="883359936" sldId="258"/>
            <ac:grpSpMk id="10" creationId="{D569D7D1-CFA2-BF8D-CD2C-77BA41E0CE8F}"/>
          </ac:grpSpMkLst>
        </pc:grpChg>
        <pc:grpChg chg="add mod">
          <ac:chgData name="José David Santana Alaniz" userId="2e66e30b-09cf-40eb-9d2f-c2ce271b4019" providerId="ADAL" clId="{53DDCF47-EF5E-404B-A289-DC1C9339533D}" dt="2024-07-31T14:37:33.212" v="1508"/>
          <ac:grpSpMkLst>
            <pc:docMk/>
            <pc:sldMk cId="883359936" sldId="258"/>
            <ac:grpSpMk id="11" creationId="{3325A375-B655-39FB-DC45-509D61184985}"/>
          </ac:grpSpMkLst>
        </pc:grpChg>
        <pc:picChg chg="mod topLvl">
          <ac:chgData name="José David Santana Alaniz" userId="2e66e30b-09cf-40eb-9d2f-c2ce271b4019" providerId="ADAL" clId="{53DDCF47-EF5E-404B-A289-DC1C9339533D}" dt="2024-07-31T14:35:14.272" v="1422" actId="164"/>
          <ac:picMkLst>
            <pc:docMk/>
            <pc:sldMk cId="883359936" sldId="258"/>
            <ac:picMk id="7" creationId="{F071E98C-AF73-B1DA-E1F9-929CEAFA86B1}"/>
          </ac:picMkLst>
        </pc:picChg>
        <pc:picChg chg="mod topLvl">
          <ac:chgData name="José David Santana Alaniz" userId="2e66e30b-09cf-40eb-9d2f-c2ce271b4019" providerId="ADAL" clId="{53DDCF47-EF5E-404B-A289-DC1C9339533D}" dt="2024-07-31T14:35:14.272" v="1422" actId="164"/>
          <ac:picMkLst>
            <pc:docMk/>
            <pc:sldMk cId="883359936" sldId="258"/>
            <ac:picMk id="8" creationId="{05E88479-F21A-97B8-8241-98C57254EB5A}"/>
          </ac:picMkLst>
        </pc:picChg>
        <pc:picChg chg="add mod">
          <ac:chgData name="José David Santana Alaniz" userId="2e66e30b-09cf-40eb-9d2f-c2ce271b4019" providerId="ADAL" clId="{53DDCF47-EF5E-404B-A289-DC1C9339533D}" dt="2024-07-31T14:35:14.272" v="1422" actId="164"/>
          <ac:picMkLst>
            <pc:docMk/>
            <pc:sldMk cId="883359936" sldId="258"/>
            <ac:picMk id="9" creationId="{D339B239-9DC3-FFD2-6E04-0D64209369C5}"/>
          </ac:picMkLst>
        </pc:picChg>
        <pc:picChg chg="mod">
          <ac:chgData name="José David Santana Alaniz" userId="2e66e30b-09cf-40eb-9d2f-c2ce271b4019" providerId="ADAL" clId="{53DDCF47-EF5E-404B-A289-DC1C9339533D}" dt="2024-07-31T14:37:33.212" v="1508"/>
          <ac:picMkLst>
            <pc:docMk/>
            <pc:sldMk cId="883359936" sldId="258"/>
            <ac:picMk id="12" creationId="{8174760A-0BCC-277E-9AE3-5509156822AD}"/>
          </ac:picMkLst>
        </pc:picChg>
        <pc:picChg chg="mod">
          <ac:chgData name="José David Santana Alaniz" userId="2e66e30b-09cf-40eb-9d2f-c2ce271b4019" providerId="ADAL" clId="{53DDCF47-EF5E-404B-A289-DC1C9339533D}" dt="2024-07-31T14:37:33.212" v="1508"/>
          <ac:picMkLst>
            <pc:docMk/>
            <pc:sldMk cId="883359936" sldId="258"/>
            <ac:picMk id="13" creationId="{09B4C5D4-CD27-3386-398B-7B81F54F011E}"/>
          </ac:picMkLst>
        </pc:picChg>
        <pc:picChg chg="mod">
          <ac:chgData name="José David Santana Alaniz" userId="2e66e30b-09cf-40eb-9d2f-c2ce271b4019" providerId="ADAL" clId="{53DDCF47-EF5E-404B-A289-DC1C9339533D}" dt="2024-07-31T14:37:33.212" v="1508"/>
          <ac:picMkLst>
            <pc:docMk/>
            <pc:sldMk cId="883359936" sldId="258"/>
            <ac:picMk id="14" creationId="{C7058C12-ECF6-F531-4B6E-1D146CA909F9}"/>
          </ac:picMkLst>
        </pc:picChg>
      </pc:sldChg>
      <pc:sldChg chg="addSp delSp modSp mod">
        <pc:chgData name="José David Santana Alaniz" userId="2e66e30b-09cf-40eb-9d2f-c2ce271b4019" providerId="ADAL" clId="{53DDCF47-EF5E-404B-A289-DC1C9339533D}" dt="2024-07-31T14:36:11.757" v="1442"/>
        <pc:sldMkLst>
          <pc:docMk/>
          <pc:sldMk cId="3559064560" sldId="259"/>
        </pc:sldMkLst>
        <pc:spChg chg="add mod">
          <ac:chgData name="José David Santana Alaniz" userId="2e66e30b-09cf-40eb-9d2f-c2ce271b4019" providerId="ADAL" clId="{53DDCF47-EF5E-404B-A289-DC1C9339533D}" dt="2024-07-31T14:11:56.427" v="560" actId="14100"/>
          <ac:spMkLst>
            <pc:docMk/>
            <pc:sldMk cId="3559064560" sldId="259"/>
            <ac:spMk id="4" creationId="{25B8F17F-8556-8FC0-A7F5-4B962E511A60}"/>
          </ac:spMkLst>
        </pc:spChg>
        <pc:grpChg chg="add del mod">
          <ac:chgData name="José David Santana Alaniz" userId="2e66e30b-09cf-40eb-9d2f-c2ce271b4019" providerId="ADAL" clId="{53DDCF47-EF5E-404B-A289-DC1C9339533D}" dt="2024-07-31T14:36:11.272" v="1441" actId="478"/>
          <ac:grpSpMkLst>
            <pc:docMk/>
            <pc:sldMk cId="3559064560" sldId="259"/>
            <ac:grpSpMk id="6" creationId="{A9C15FFD-6628-1BCE-06D8-A67F9C51DF5C}"/>
          </ac:grpSpMkLst>
        </pc:grpChg>
        <pc:grpChg chg="add mod">
          <ac:chgData name="José David Santana Alaniz" userId="2e66e30b-09cf-40eb-9d2f-c2ce271b4019" providerId="ADAL" clId="{53DDCF47-EF5E-404B-A289-DC1C9339533D}" dt="2024-07-31T14:36:11.757" v="1442"/>
          <ac:grpSpMkLst>
            <pc:docMk/>
            <pc:sldMk cId="3559064560" sldId="259"/>
            <ac:grpSpMk id="9" creationId="{C1DF2CF3-4224-6AA4-7626-64F057F53A49}"/>
          </ac:grpSpMkLst>
        </pc:grpChg>
        <pc:picChg chg="mod">
          <ac:chgData name="José David Santana Alaniz" userId="2e66e30b-09cf-40eb-9d2f-c2ce271b4019" providerId="ADAL" clId="{53DDCF47-EF5E-404B-A289-DC1C9339533D}" dt="2024-07-31T14:14:46.068" v="601"/>
          <ac:picMkLst>
            <pc:docMk/>
            <pc:sldMk cId="3559064560" sldId="259"/>
            <ac:picMk id="7" creationId="{54F4B133-C5D7-8D10-D191-0F362581B98B}"/>
          </ac:picMkLst>
        </pc:picChg>
        <pc:picChg chg="mod">
          <ac:chgData name="José David Santana Alaniz" userId="2e66e30b-09cf-40eb-9d2f-c2ce271b4019" providerId="ADAL" clId="{53DDCF47-EF5E-404B-A289-DC1C9339533D}" dt="2024-07-31T14:14:46.068" v="601"/>
          <ac:picMkLst>
            <pc:docMk/>
            <pc:sldMk cId="3559064560" sldId="259"/>
            <ac:picMk id="8" creationId="{B04E93D8-1B6B-FFB4-9116-CFFB326AC3AB}"/>
          </ac:picMkLst>
        </pc:picChg>
        <pc:picChg chg="mod">
          <ac:chgData name="José David Santana Alaniz" userId="2e66e30b-09cf-40eb-9d2f-c2ce271b4019" providerId="ADAL" clId="{53DDCF47-EF5E-404B-A289-DC1C9339533D}" dt="2024-07-31T14:36:11.757" v="1442"/>
          <ac:picMkLst>
            <pc:docMk/>
            <pc:sldMk cId="3559064560" sldId="259"/>
            <ac:picMk id="10" creationId="{BA11A9E3-D9FC-6451-31E7-54C4E3F74182}"/>
          </ac:picMkLst>
        </pc:picChg>
        <pc:picChg chg="mod">
          <ac:chgData name="José David Santana Alaniz" userId="2e66e30b-09cf-40eb-9d2f-c2ce271b4019" providerId="ADAL" clId="{53DDCF47-EF5E-404B-A289-DC1C9339533D}" dt="2024-07-31T14:36:11.757" v="1442"/>
          <ac:picMkLst>
            <pc:docMk/>
            <pc:sldMk cId="3559064560" sldId="259"/>
            <ac:picMk id="11" creationId="{74ED992E-59F4-8492-C6B6-F763CDD633F4}"/>
          </ac:picMkLst>
        </pc:picChg>
        <pc:picChg chg="mod">
          <ac:chgData name="José David Santana Alaniz" userId="2e66e30b-09cf-40eb-9d2f-c2ce271b4019" providerId="ADAL" clId="{53DDCF47-EF5E-404B-A289-DC1C9339533D}" dt="2024-07-31T14:36:11.757" v="1442"/>
          <ac:picMkLst>
            <pc:docMk/>
            <pc:sldMk cId="3559064560" sldId="259"/>
            <ac:picMk id="12" creationId="{6B95BFFA-63CF-5981-1E9B-7B48C8BD04B3}"/>
          </ac:picMkLst>
        </pc:picChg>
      </pc:sldChg>
      <pc:sldChg chg="addSp delSp modSp mod ord">
        <pc:chgData name="José David Santana Alaniz" userId="2e66e30b-09cf-40eb-9d2f-c2ce271b4019" providerId="ADAL" clId="{53DDCF47-EF5E-404B-A289-DC1C9339533D}" dt="2024-07-31T14:36:07.975" v="1440"/>
        <pc:sldMkLst>
          <pc:docMk/>
          <pc:sldMk cId="545180638" sldId="260"/>
        </pc:sldMkLst>
        <pc:spChg chg="mod">
          <ac:chgData name="José David Santana Alaniz" userId="2e66e30b-09cf-40eb-9d2f-c2ce271b4019" providerId="ADAL" clId="{53DDCF47-EF5E-404B-A289-DC1C9339533D}" dt="2024-07-31T13:50:07.872" v="310" actId="26606"/>
          <ac:spMkLst>
            <pc:docMk/>
            <pc:sldMk cId="545180638" sldId="260"/>
            <ac:spMk id="2" creationId="{64F84E4A-511F-4405-26DE-98D181B8F509}"/>
          </ac:spMkLst>
        </pc:spChg>
        <pc:spChg chg="mod">
          <ac:chgData name="José David Santana Alaniz" userId="2e66e30b-09cf-40eb-9d2f-c2ce271b4019" providerId="ADAL" clId="{53DDCF47-EF5E-404B-A289-DC1C9339533D}" dt="2024-07-31T14:19:10.571" v="730" actId="33524"/>
          <ac:spMkLst>
            <pc:docMk/>
            <pc:sldMk cId="545180638" sldId="260"/>
            <ac:spMk id="3" creationId="{A4EDB2D0-BDF8-B9EF-EFBA-C7941B88FCDF}"/>
          </ac:spMkLst>
        </pc:spChg>
        <pc:spChg chg="add mod">
          <ac:chgData name="José David Santana Alaniz" userId="2e66e30b-09cf-40eb-9d2f-c2ce271b4019" providerId="ADAL" clId="{53DDCF47-EF5E-404B-A289-DC1C9339533D}" dt="2024-07-31T14:09:56.599" v="537"/>
          <ac:spMkLst>
            <pc:docMk/>
            <pc:sldMk cId="545180638" sldId="260"/>
            <ac:spMk id="6" creationId="{E8BB78AF-6C5A-298C-5034-AD02A7BC3C23}"/>
          </ac:spMkLst>
        </pc:spChg>
        <pc:spChg chg="del">
          <ac:chgData name="José David Santana Alaniz" userId="2e66e30b-09cf-40eb-9d2f-c2ce271b4019" providerId="ADAL" clId="{53DDCF47-EF5E-404B-A289-DC1C9339533D}" dt="2024-07-31T13:50:07.872" v="310" actId="26606"/>
          <ac:spMkLst>
            <pc:docMk/>
            <pc:sldMk cId="545180638" sldId="260"/>
            <ac:spMk id="18" creationId="{3346177D-ADC4-4968-B747-5CFCD390B5B9}"/>
          </ac:spMkLst>
        </pc:spChg>
        <pc:spChg chg="del">
          <ac:chgData name="José David Santana Alaniz" userId="2e66e30b-09cf-40eb-9d2f-c2ce271b4019" providerId="ADAL" clId="{53DDCF47-EF5E-404B-A289-DC1C9339533D}" dt="2024-07-31T13:50:07.872" v="310" actId="26606"/>
          <ac:spMkLst>
            <pc:docMk/>
            <pc:sldMk cId="545180638" sldId="260"/>
            <ac:spMk id="19" creationId="{0844A943-BF79-4FEA-ABB1-3BD54D236606}"/>
          </ac:spMkLst>
        </pc:spChg>
        <pc:spChg chg="del">
          <ac:chgData name="José David Santana Alaniz" userId="2e66e30b-09cf-40eb-9d2f-c2ce271b4019" providerId="ADAL" clId="{53DDCF47-EF5E-404B-A289-DC1C9339533D}" dt="2024-07-31T13:50:07.872" v="310" actId="26606"/>
          <ac:spMkLst>
            <pc:docMk/>
            <pc:sldMk cId="545180638" sldId="260"/>
            <ac:spMk id="20" creationId="{6437CC72-F4A8-4DC3-AFAB-D22C482C8100}"/>
          </ac:spMkLst>
        </pc:spChg>
        <pc:spChg chg="add">
          <ac:chgData name="José David Santana Alaniz" userId="2e66e30b-09cf-40eb-9d2f-c2ce271b4019" providerId="ADAL" clId="{53DDCF47-EF5E-404B-A289-DC1C9339533D}" dt="2024-07-31T13:50:07.872" v="310" actId="26606"/>
          <ac:spMkLst>
            <pc:docMk/>
            <pc:sldMk cId="545180638" sldId="260"/>
            <ac:spMk id="22" creationId="{B712E947-0734-45F9-9C4F-41114EC3A33E}"/>
          </ac:spMkLst>
        </pc:spChg>
        <pc:spChg chg="add">
          <ac:chgData name="José David Santana Alaniz" userId="2e66e30b-09cf-40eb-9d2f-c2ce271b4019" providerId="ADAL" clId="{53DDCF47-EF5E-404B-A289-DC1C9339533D}" dt="2024-07-31T13:50:07.872" v="310" actId="26606"/>
          <ac:spMkLst>
            <pc:docMk/>
            <pc:sldMk cId="545180638" sldId="260"/>
            <ac:spMk id="27" creationId="{5A65989E-BBD5-44D7-AA86-7AFD5D46BBC0}"/>
          </ac:spMkLst>
        </pc:spChg>
        <pc:spChg chg="add">
          <ac:chgData name="José David Santana Alaniz" userId="2e66e30b-09cf-40eb-9d2f-c2ce271b4019" providerId="ADAL" clId="{53DDCF47-EF5E-404B-A289-DC1C9339533D}" dt="2024-07-31T13:50:07.872" v="310" actId="26606"/>
          <ac:spMkLst>
            <pc:docMk/>
            <pc:sldMk cId="545180638" sldId="260"/>
            <ac:spMk id="29" creationId="{231A2881-D8D7-4A7D-ACA3-E9F849F853D8}"/>
          </ac:spMkLst>
        </pc:spChg>
        <pc:grpChg chg="add del mod">
          <ac:chgData name="José David Santana Alaniz" userId="2e66e30b-09cf-40eb-9d2f-c2ce271b4019" providerId="ADAL" clId="{53DDCF47-EF5E-404B-A289-DC1C9339533D}" dt="2024-07-31T14:36:07.101" v="1439" actId="478"/>
          <ac:grpSpMkLst>
            <pc:docMk/>
            <pc:sldMk cId="545180638" sldId="260"/>
            <ac:grpSpMk id="8" creationId="{37D58A8A-3724-AA48-A2DC-0B6405667FF3}"/>
          </ac:grpSpMkLst>
        </pc:grpChg>
        <pc:grpChg chg="add mod">
          <ac:chgData name="José David Santana Alaniz" userId="2e66e30b-09cf-40eb-9d2f-c2ce271b4019" providerId="ADAL" clId="{53DDCF47-EF5E-404B-A289-DC1C9339533D}" dt="2024-07-31T14:36:07.975" v="1440"/>
          <ac:grpSpMkLst>
            <pc:docMk/>
            <pc:sldMk cId="545180638" sldId="260"/>
            <ac:grpSpMk id="13" creationId="{E0DA0ACB-21AE-F5DB-B4B1-A1B6831FEA52}"/>
          </ac:grpSpMkLst>
        </pc:grpChg>
        <pc:picChg chg="add del mod">
          <ac:chgData name="José David Santana Alaniz" userId="2e66e30b-09cf-40eb-9d2f-c2ce271b4019" providerId="ADAL" clId="{53DDCF47-EF5E-404B-A289-DC1C9339533D}" dt="2024-07-31T14:19:52.352" v="741" actId="478"/>
          <ac:picMkLst>
            <pc:docMk/>
            <pc:sldMk cId="545180638" sldId="260"/>
            <ac:picMk id="4" creationId="{71CB3E7D-44EA-78AB-BA75-75CDCB6DD17B}"/>
          </ac:picMkLst>
        </pc:picChg>
        <pc:picChg chg="add del mod">
          <ac:chgData name="José David Santana Alaniz" userId="2e66e30b-09cf-40eb-9d2f-c2ce271b4019" providerId="ADAL" clId="{53DDCF47-EF5E-404B-A289-DC1C9339533D}" dt="2024-07-31T14:14:33.865" v="598" actId="478"/>
          <ac:picMkLst>
            <pc:docMk/>
            <pc:sldMk cId="545180638" sldId="260"/>
            <ac:picMk id="5" creationId="{F0C16DC0-F8B6-3CA5-54E6-CD4A58126CED}"/>
          </ac:picMkLst>
        </pc:picChg>
        <pc:picChg chg="del mod ord">
          <ac:chgData name="José David Santana Alaniz" userId="2e66e30b-09cf-40eb-9d2f-c2ce271b4019" providerId="ADAL" clId="{53DDCF47-EF5E-404B-A289-DC1C9339533D}" dt="2024-07-31T14:08:11.927" v="527" actId="478"/>
          <ac:picMkLst>
            <pc:docMk/>
            <pc:sldMk cId="545180638" sldId="260"/>
            <ac:picMk id="7" creationId="{7FD632B9-A0C7-545A-B5CC-2196B988F2F8}"/>
          </ac:picMkLst>
        </pc:picChg>
        <pc:picChg chg="mod">
          <ac:chgData name="José David Santana Alaniz" userId="2e66e30b-09cf-40eb-9d2f-c2ce271b4019" providerId="ADAL" clId="{53DDCF47-EF5E-404B-A289-DC1C9339533D}" dt="2024-07-31T14:14:35.225" v="599"/>
          <ac:picMkLst>
            <pc:docMk/>
            <pc:sldMk cId="545180638" sldId="260"/>
            <ac:picMk id="9" creationId="{0FC4D7A7-64EA-E9A8-1685-EB8F1D5B9E9C}"/>
          </ac:picMkLst>
        </pc:picChg>
        <pc:picChg chg="mod">
          <ac:chgData name="José David Santana Alaniz" userId="2e66e30b-09cf-40eb-9d2f-c2ce271b4019" providerId="ADAL" clId="{53DDCF47-EF5E-404B-A289-DC1C9339533D}" dt="2024-07-31T14:14:35.225" v="599"/>
          <ac:picMkLst>
            <pc:docMk/>
            <pc:sldMk cId="545180638" sldId="260"/>
            <ac:picMk id="10" creationId="{AE80FFB8-E984-C17B-E797-3CD1F4CC3BB8}"/>
          </ac:picMkLst>
        </pc:picChg>
        <pc:picChg chg="add del mod">
          <ac:chgData name="José David Santana Alaniz" userId="2e66e30b-09cf-40eb-9d2f-c2ce271b4019" providerId="ADAL" clId="{53DDCF47-EF5E-404B-A289-DC1C9339533D}" dt="2024-07-31T14:21:10.885" v="1102" actId="478"/>
          <ac:picMkLst>
            <pc:docMk/>
            <pc:sldMk cId="545180638" sldId="260"/>
            <ac:picMk id="11" creationId="{F0F969B5-81F8-10F2-CAC8-EE33DD20F30C}"/>
          </ac:picMkLst>
        </pc:picChg>
        <pc:picChg chg="add mod">
          <ac:chgData name="José David Santana Alaniz" userId="2e66e30b-09cf-40eb-9d2f-c2ce271b4019" providerId="ADAL" clId="{53DDCF47-EF5E-404B-A289-DC1C9339533D}" dt="2024-07-31T14:21:28.432" v="1151" actId="1037"/>
          <ac:picMkLst>
            <pc:docMk/>
            <pc:sldMk cId="545180638" sldId="260"/>
            <ac:picMk id="12" creationId="{1DB806B8-D632-A23E-AB48-4F2F5408112D}"/>
          </ac:picMkLst>
        </pc:picChg>
        <pc:picChg chg="mod">
          <ac:chgData name="José David Santana Alaniz" userId="2e66e30b-09cf-40eb-9d2f-c2ce271b4019" providerId="ADAL" clId="{53DDCF47-EF5E-404B-A289-DC1C9339533D}" dt="2024-07-31T14:36:07.975" v="1440"/>
          <ac:picMkLst>
            <pc:docMk/>
            <pc:sldMk cId="545180638" sldId="260"/>
            <ac:picMk id="14" creationId="{4FCC5028-B9F5-AAB0-2CF2-08AD793D069E}"/>
          </ac:picMkLst>
        </pc:picChg>
        <pc:picChg chg="mod">
          <ac:chgData name="José David Santana Alaniz" userId="2e66e30b-09cf-40eb-9d2f-c2ce271b4019" providerId="ADAL" clId="{53DDCF47-EF5E-404B-A289-DC1C9339533D}" dt="2024-07-31T14:36:07.975" v="1440"/>
          <ac:picMkLst>
            <pc:docMk/>
            <pc:sldMk cId="545180638" sldId="260"/>
            <ac:picMk id="15" creationId="{54452C38-BE89-FEBF-6A1A-E23B4C175EF4}"/>
          </ac:picMkLst>
        </pc:picChg>
        <pc:picChg chg="mod">
          <ac:chgData name="José David Santana Alaniz" userId="2e66e30b-09cf-40eb-9d2f-c2ce271b4019" providerId="ADAL" clId="{53DDCF47-EF5E-404B-A289-DC1C9339533D}" dt="2024-07-31T14:36:07.975" v="1440"/>
          <ac:picMkLst>
            <pc:docMk/>
            <pc:sldMk cId="545180638" sldId="260"/>
            <ac:picMk id="16" creationId="{B12C7AD9-71E0-62D2-8AB4-E1FFF132AF60}"/>
          </ac:picMkLst>
        </pc:picChg>
      </pc:sldChg>
      <pc:sldChg chg="addSp delSp modSp">
        <pc:chgData name="José David Santana Alaniz" userId="2e66e30b-09cf-40eb-9d2f-c2ce271b4019" providerId="ADAL" clId="{53DDCF47-EF5E-404B-A289-DC1C9339533D}" dt="2024-07-31T14:36:21.007" v="1444"/>
        <pc:sldMkLst>
          <pc:docMk/>
          <pc:sldMk cId="3696962117" sldId="261"/>
        </pc:sldMkLst>
        <pc:spChg chg="add mod">
          <ac:chgData name="José David Santana Alaniz" userId="2e66e30b-09cf-40eb-9d2f-c2ce271b4019" providerId="ADAL" clId="{53DDCF47-EF5E-404B-A289-DC1C9339533D}" dt="2024-07-31T14:10:05.505" v="539"/>
          <ac:spMkLst>
            <pc:docMk/>
            <pc:sldMk cId="3696962117" sldId="261"/>
            <ac:spMk id="4" creationId="{E5A0DE5C-EA95-D9C7-00AA-687C228460FE}"/>
          </ac:spMkLst>
        </pc:spChg>
        <pc:grpChg chg="add del mod">
          <ac:chgData name="José David Santana Alaniz" userId="2e66e30b-09cf-40eb-9d2f-c2ce271b4019" providerId="ADAL" clId="{53DDCF47-EF5E-404B-A289-DC1C9339533D}" dt="2024-07-31T14:36:20.210" v="1443" actId="478"/>
          <ac:grpSpMkLst>
            <pc:docMk/>
            <pc:sldMk cId="3696962117" sldId="261"/>
            <ac:grpSpMk id="5" creationId="{DF92AC7D-4F23-2B9A-12D2-9B1F11B32E0E}"/>
          </ac:grpSpMkLst>
        </pc:grpChg>
        <pc:grpChg chg="add mod">
          <ac:chgData name="José David Santana Alaniz" userId="2e66e30b-09cf-40eb-9d2f-c2ce271b4019" providerId="ADAL" clId="{53DDCF47-EF5E-404B-A289-DC1C9339533D}" dt="2024-07-31T14:36:21.007" v="1444"/>
          <ac:grpSpMkLst>
            <pc:docMk/>
            <pc:sldMk cId="3696962117" sldId="261"/>
            <ac:grpSpMk id="9" creationId="{39097884-2E50-54DF-E580-7FF7871EBC5F}"/>
          </ac:grpSpMkLst>
        </pc:grpChg>
        <pc:picChg chg="mod">
          <ac:chgData name="José David Santana Alaniz" userId="2e66e30b-09cf-40eb-9d2f-c2ce271b4019" providerId="ADAL" clId="{53DDCF47-EF5E-404B-A289-DC1C9339533D}" dt="2024-07-31T14:14:50.053" v="602"/>
          <ac:picMkLst>
            <pc:docMk/>
            <pc:sldMk cId="3696962117" sldId="261"/>
            <ac:picMk id="7" creationId="{58262A1D-3F2F-9BD9-A8D8-1D6A0D6C9A14}"/>
          </ac:picMkLst>
        </pc:picChg>
        <pc:picChg chg="mod">
          <ac:chgData name="José David Santana Alaniz" userId="2e66e30b-09cf-40eb-9d2f-c2ce271b4019" providerId="ADAL" clId="{53DDCF47-EF5E-404B-A289-DC1C9339533D}" dt="2024-07-31T14:14:50.053" v="602"/>
          <ac:picMkLst>
            <pc:docMk/>
            <pc:sldMk cId="3696962117" sldId="261"/>
            <ac:picMk id="8" creationId="{23C03A74-BDB1-876F-0DE4-CC6297ECE4C8}"/>
          </ac:picMkLst>
        </pc:picChg>
        <pc:picChg chg="mod">
          <ac:chgData name="José David Santana Alaniz" userId="2e66e30b-09cf-40eb-9d2f-c2ce271b4019" providerId="ADAL" clId="{53DDCF47-EF5E-404B-A289-DC1C9339533D}" dt="2024-07-31T14:36:21.007" v="1444"/>
          <ac:picMkLst>
            <pc:docMk/>
            <pc:sldMk cId="3696962117" sldId="261"/>
            <ac:picMk id="10" creationId="{1023891E-185E-FC78-2D00-B23E62A36CCD}"/>
          </ac:picMkLst>
        </pc:picChg>
        <pc:picChg chg="mod">
          <ac:chgData name="José David Santana Alaniz" userId="2e66e30b-09cf-40eb-9d2f-c2ce271b4019" providerId="ADAL" clId="{53DDCF47-EF5E-404B-A289-DC1C9339533D}" dt="2024-07-31T14:36:21.007" v="1444"/>
          <ac:picMkLst>
            <pc:docMk/>
            <pc:sldMk cId="3696962117" sldId="261"/>
            <ac:picMk id="11" creationId="{81CD884B-8B44-BD84-A0C3-2B6FB554991F}"/>
          </ac:picMkLst>
        </pc:picChg>
        <pc:picChg chg="mod">
          <ac:chgData name="José David Santana Alaniz" userId="2e66e30b-09cf-40eb-9d2f-c2ce271b4019" providerId="ADAL" clId="{53DDCF47-EF5E-404B-A289-DC1C9339533D}" dt="2024-07-31T14:36:21.007" v="1444"/>
          <ac:picMkLst>
            <pc:docMk/>
            <pc:sldMk cId="3696962117" sldId="261"/>
            <ac:picMk id="12" creationId="{2E76A277-F8DD-2C41-72BD-9D468D62EAE0}"/>
          </ac:picMkLst>
        </pc:picChg>
      </pc:sldChg>
      <pc:sldChg chg="addSp delSp modSp mod">
        <pc:chgData name="José David Santana Alaniz" userId="2e66e30b-09cf-40eb-9d2f-c2ce271b4019" providerId="ADAL" clId="{53DDCF47-EF5E-404B-A289-DC1C9339533D}" dt="2024-07-31T14:37:15.852" v="1503"/>
        <pc:sldMkLst>
          <pc:docMk/>
          <pc:sldMk cId="3534961316" sldId="262"/>
        </pc:sldMkLst>
        <pc:spChg chg="add mod">
          <ac:chgData name="José David Santana Alaniz" userId="2e66e30b-09cf-40eb-9d2f-c2ce271b4019" providerId="ADAL" clId="{53DDCF47-EF5E-404B-A289-DC1C9339533D}" dt="2024-07-31T14:11:20.099" v="553"/>
          <ac:spMkLst>
            <pc:docMk/>
            <pc:sldMk cId="3534961316" sldId="262"/>
            <ac:spMk id="4" creationId="{99ECDA6F-0841-1802-F350-08C5D93B8B9F}"/>
          </ac:spMkLst>
        </pc:spChg>
        <pc:grpChg chg="add del mod">
          <ac:chgData name="José David Santana Alaniz" userId="2e66e30b-09cf-40eb-9d2f-c2ce271b4019" providerId="ADAL" clId="{53DDCF47-EF5E-404B-A289-DC1C9339533D}" dt="2024-07-31T14:37:06.508" v="1499" actId="478"/>
          <ac:grpSpMkLst>
            <pc:docMk/>
            <pc:sldMk cId="3534961316" sldId="262"/>
            <ac:grpSpMk id="5" creationId="{2EC4C3FD-0AAA-F48E-B32C-D8FC7F049391}"/>
          </ac:grpSpMkLst>
        </pc:grpChg>
        <pc:grpChg chg="add del mod">
          <ac:chgData name="José David Santana Alaniz" userId="2e66e30b-09cf-40eb-9d2f-c2ce271b4019" providerId="ADAL" clId="{53DDCF47-EF5E-404B-A289-DC1C9339533D}" dt="2024-07-31T14:37:14.962" v="1502" actId="478"/>
          <ac:grpSpMkLst>
            <pc:docMk/>
            <pc:sldMk cId="3534961316" sldId="262"/>
            <ac:grpSpMk id="13" creationId="{94729DAD-2421-CC38-B834-BA9F962C7EB5}"/>
          </ac:grpSpMkLst>
        </pc:grpChg>
        <pc:grpChg chg="add mod">
          <ac:chgData name="José David Santana Alaniz" userId="2e66e30b-09cf-40eb-9d2f-c2ce271b4019" providerId="ADAL" clId="{53DDCF47-EF5E-404B-A289-DC1C9339533D}" dt="2024-07-31T14:37:15.852" v="1503"/>
          <ac:grpSpMkLst>
            <pc:docMk/>
            <pc:sldMk cId="3534961316" sldId="262"/>
            <ac:grpSpMk id="17" creationId="{974FAA28-E485-18F9-55E5-BC89CB34C5DE}"/>
          </ac:grpSpMkLst>
        </pc:grpChg>
        <pc:picChg chg="mod">
          <ac:chgData name="José David Santana Alaniz" userId="2e66e30b-09cf-40eb-9d2f-c2ce271b4019" providerId="ADAL" clId="{53DDCF47-EF5E-404B-A289-DC1C9339533D}" dt="2024-07-31T14:16:02.397" v="630"/>
          <ac:picMkLst>
            <pc:docMk/>
            <pc:sldMk cId="3534961316" sldId="262"/>
            <ac:picMk id="7" creationId="{4DA08D09-24D7-F48F-A916-922E48BB4436}"/>
          </ac:picMkLst>
        </pc:picChg>
        <pc:picChg chg="mod">
          <ac:chgData name="José David Santana Alaniz" userId="2e66e30b-09cf-40eb-9d2f-c2ce271b4019" providerId="ADAL" clId="{53DDCF47-EF5E-404B-A289-DC1C9339533D}" dt="2024-07-31T14:16:02.397" v="630"/>
          <ac:picMkLst>
            <pc:docMk/>
            <pc:sldMk cId="3534961316" sldId="262"/>
            <ac:picMk id="11" creationId="{B4AECB00-68F5-0BB7-8EE8-6CF6835A4462}"/>
          </ac:picMkLst>
        </pc:picChg>
        <pc:picChg chg="add del mod">
          <ac:chgData name="José David Santana Alaniz" userId="2e66e30b-09cf-40eb-9d2f-c2ce271b4019" providerId="ADAL" clId="{53DDCF47-EF5E-404B-A289-DC1C9339533D}" dt="2024-07-31T14:37:08.524" v="1500" actId="478"/>
          <ac:picMkLst>
            <pc:docMk/>
            <pc:sldMk cId="3534961316" sldId="262"/>
            <ac:picMk id="12" creationId="{E3E27E03-2554-64BB-1B76-0C7B9208944F}"/>
          </ac:picMkLst>
        </pc:picChg>
        <pc:picChg chg="mod">
          <ac:chgData name="José David Santana Alaniz" userId="2e66e30b-09cf-40eb-9d2f-c2ce271b4019" providerId="ADAL" clId="{53DDCF47-EF5E-404B-A289-DC1C9339533D}" dt="2024-07-31T14:37:09.274" v="1501"/>
          <ac:picMkLst>
            <pc:docMk/>
            <pc:sldMk cId="3534961316" sldId="262"/>
            <ac:picMk id="14" creationId="{BE374406-28CC-CC2C-FD75-FAFFADEFEC7B}"/>
          </ac:picMkLst>
        </pc:picChg>
        <pc:picChg chg="mod">
          <ac:chgData name="José David Santana Alaniz" userId="2e66e30b-09cf-40eb-9d2f-c2ce271b4019" providerId="ADAL" clId="{53DDCF47-EF5E-404B-A289-DC1C9339533D}" dt="2024-07-31T14:37:09.274" v="1501"/>
          <ac:picMkLst>
            <pc:docMk/>
            <pc:sldMk cId="3534961316" sldId="262"/>
            <ac:picMk id="15" creationId="{35ECB517-21BF-63EA-F776-19AF962E488D}"/>
          </ac:picMkLst>
        </pc:picChg>
        <pc:picChg chg="mod">
          <ac:chgData name="José David Santana Alaniz" userId="2e66e30b-09cf-40eb-9d2f-c2ce271b4019" providerId="ADAL" clId="{53DDCF47-EF5E-404B-A289-DC1C9339533D}" dt="2024-07-31T14:37:09.274" v="1501"/>
          <ac:picMkLst>
            <pc:docMk/>
            <pc:sldMk cId="3534961316" sldId="262"/>
            <ac:picMk id="16" creationId="{8045988D-8FB1-D74F-210C-FE949D8698D9}"/>
          </ac:picMkLst>
        </pc:picChg>
        <pc:picChg chg="mod">
          <ac:chgData name="José David Santana Alaniz" userId="2e66e30b-09cf-40eb-9d2f-c2ce271b4019" providerId="ADAL" clId="{53DDCF47-EF5E-404B-A289-DC1C9339533D}" dt="2024-07-31T14:37:15.852" v="1503"/>
          <ac:picMkLst>
            <pc:docMk/>
            <pc:sldMk cId="3534961316" sldId="262"/>
            <ac:picMk id="18" creationId="{DEDC3650-833E-F40B-64E8-D8DCDEC12969}"/>
          </ac:picMkLst>
        </pc:picChg>
        <pc:picChg chg="mod">
          <ac:chgData name="José David Santana Alaniz" userId="2e66e30b-09cf-40eb-9d2f-c2ce271b4019" providerId="ADAL" clId="{53DDCF47-EF5E-404B-A289-DC1C9339533D}" dt="2024-07-31T14:37:15.852" v="1503"/>
          <ac:picMkLst>
            <pc:docMk/>
            <pc:sldMk cId="3534961316" sldId="262"/>
            <ac:picMk id="19" creationId="{6E86DDC4-0839-A3CF-7C68-98CC9B7E3ACE}"/>
          </ac:picMkLst>
        </pc:picChg>
        <pc:picChg chg="mod">
          <ac:chgData name="José David Santana Alaniz" userId="2e66e30b-09cf-40eb-9d2f-c2ce271b4019" providerId="ADAL" clId="{53DDCF47-EF5E-404B-A289-DC1C9339533D}" dt="2024-07-31T14:37:15.852" v="1503"/>
          <ac:picMkLst>
            <pc:docMk/>
            <pc:sldMk cId="3534961316" sldId="262"/>
            <ac:picMk id="20" creationId="{7F66FB0E-1433-582A-2298-B2059C54C8AF}"/>
          </ac:picMkLst>
        </pc:picChg>
      </pc:sldChg>
      <pc:sldChg chg="addSp delSp modSp">
        <pc:chgData name="José David Santana Alaniz" userId="2e66e30b-09cf-40eb-9d2f-c2ce271b4019" providerId="ADAL" clId="{53DDCF47-EF5E-404B-A289-DC1C9339533D}" dt="2024-07-31T14:36:28.726" v="1446"/>
        <pc:sldMkLst>
          <pc:docMk/>
          <pc:sldMk cId="3432574523" sldId="263"/>
        </pc:sldMkLst>
        <pc:spChg chg="add mod">
          <ac:chgData name="José David Santana Alaniz" userId="2e66e30b-09cf-40eb-9d2f-c2ce271b4019" providerId="ADAL" clId="{53DDCF47-EF5E-404B-A289-DC1C9339533D}" dt="2024-07-31T14:10:08.615" v="540"/>
          <ac:spMkLst>
            <pc:docMk/>
            <pc:sldMk cId="3432574523" sldId="263"/>
            <ac:spMk id="4" creationId="{8AA6F1F6-AF79-557E-8BD1-564D54A3F708}"/>
          </ac:spMkLst>
        </pc:spChg>
        <pc:grpChg chg="add del mod">
          <ac:chgData name="José David Santana Alaniz" userId="2e66e30b-09cf-40eb-9d2f-c2ce271b4019" providerId="ADAL" clId="{53DDCF47-EF5E-404B-A289-DC1C9339533D}" dt="2024-07-31T14:36:28.210" v="1445" actId="478"/>
          <ac:grpSpMkLst>
            <pc:docMk/>
            <pc:sldMk cId="3432574523" sldId="263"/>
            <ac:grpSpMk id="6" creationId="{53A91815-689B-E80E-B6E8-86ECFB24C58E}"/>
          </ac:grpSpMkLst>
        </pc:grpChg>
        <pc:grpChg chg="add mod">
          <ac:chgData name="José David Santana Alaniz" userId="2e66e30b-09cf-40eb-9d2f-c2ce271b4019" providerId="ADAL" clId="{53DDCF47-EF5E-404B-A289-DC1C9339533D}" dt="2024-07-31T14:36:28.726" v="1446"/>
          <ac:grpSpMkLst>
            <pc:docMk/>
            <pc:sldMk cId="3432574523" sldId="263"/>
            <ac:grpSpMk id="12" creationId="{FD126BD6-19B0-FEBE-5D33-6123BA700F05}"/>
          </ac:grpSpMkLst>
        </pc:grpChg>
        <pc:picChg chg="mod">
          <ac:chgData name="José David Santana Alaniz" userId="2e66e30b-09cf-40eb-9d2f-c2ce271b4019" providerId="ADAL" clId="{53DDCF47-EF5E-404B-A289-DC1C9339533D}" dt="2024-07-31T14:14:53.287" v="603"/>
          <ac:picMkLst>
            <pc:docMk/>
            <pc:sldMk cId="3432574523" sldId="263"/>
            <ac:picMk id="10" creationId="{2332951D-1963-CCFB-99AE-9EFA6FE1BD52}"/>
          </ac:picMkLst>
        </pc:picChg>
        <pc:picChg chg="mod">
          <ac:chgData name="José David Santana Alaniz" userId="2e66e30b-09cf-40eb-9d2f-c2ce271b4019" providerId="ADAL" clId="{53DDCF47-EF5E-404B-A289-DC1C9339533D}" dt="2024-07-31T14:14:53.287" v="603"/>
          <ac:picMkLst>
            <pc:docMk/>
            <pc:sldMk cId="3432574523" sldId="263"/>
            <ac:picMk id="11" creationId="{90AC8F43-880F-1AD5-E3F2-10382783C2F6}"/>
          </ac:picMkLst>
        </pc:picChg>
        <pc:picChg chg="mod">
          <ac:chgData name="José David Santana Alaniz" userId="2e66e30b-09cf-40eb-9d2f-c2ce271b4019" providerId="ADAL" clId="{53DDCF47-EF5E-404B-A289-DC1C9339533D}" dt="2024-07-31T14:36:28.726" v="1446"/>
          <ac:picMkLst>
            <pc:docMk/>
            <pc:sldMk cId="3432574523" sldId="263"/>
            <ac:picMk id="13" creationId="{397A6052-C5CB-CED1-3938-88C7581E1D3A}"/>
          </ac:picMkLst>
        </pc:picChg>
        <pc:picChg chg="mod">
          <ac:chgData name="José David Santana Alaniz" userId="2e66e30b-09cf-40eb-9d2f-c2ce271b4019" providerId="ADAL" clId="{53DDCF47-EF5E-404B-A289-DC1C9339533D}" dt="2024-07-31T14:36:28.726" v="1446"/>
          <ac:picMkLst>
            <pc:docMk/>
            <pc:sldMk cId="3432574523" sldId="263"/>
            <ac:picMk id="14" creationId="{F1D7FEE6-A230-CDEC-4A10-7E9207AB886D}"/>
          </ac:picMkLst>
        </pc:picChg>
        <pc:picChg chg="mod">
          <ac:chgData name="José David Santana Alaniz" userId="2e66e30b-09cf-40eb-9d2f-c2ce271b4019" providerId="ADAL" clId="{53DDCF47-EF5E-404B-A289-DC1C9339533D}" dt="2024-07-31T14:36:28.726" v="1446"/>
          <ac:picMkLst>
            <pc:docMk/>
            <pc:sldMk cId="3432574523" sldId="263"/>
            <ac:picMk id="15" creationId="{64291199-1702-DEEF-7D11-075F83A7C4A0}"/>
          </ac:picMkLst>
        </pc:picChg>
      </pc:sldChg>
      <pc:sldChg chg="addSp delSp modSp">
        <pc:chgData name="José David Santana Alaniz" userId="2e66e30b-09cf-40eb-9d2f-c2ce271b4019" providerId="ADAL" clId="{53DDCF47-EF5E-404B-A289-DC1C9339533D}" dt="2024-07-31T14:37:03.274" v="1498"/>
        <pc:sldMkLst>
          <pc:docMk/>
          <pc:sldMk cId="3958862149" sldId="264"/>
        </pc:sldMkLst>
        <pc:spChg chg="add mod">
          <ac:chgData name="José David Santana Alaniz" userId="2e66e30b-09cf-40eb-9d2f-c2ce271b4019" providerId="ADAL" clId="{53DDCF47-EF5E-404B-A289-DC1C9339533D}" dt="2024-07-31T14:11:14.708" v="552"/>
          <ac:spMkLst>
            <pc:docMk/>
            <pc:sldMk cId="3958862149" sldId="264"/>
            <ac:spMk id="4" creationId="{BFFC13EB-3CCA-FFB7-EDEE-2C9C9823670C}"/>
          </ac:spMkLst>
        </pc:spChg>
        <pc:grpChg chg="add del mod">
          <ac:chgData name="José David Santana Alaniz" userId="2e66e30b-09cf-40eb-9d2f-c2ce271b4019" providerId="ADAL" clId="{53DDCF47-EF5E-404B-A289-DC1C9339533D}" dt="2024-07-31T14:36:34.226" v="1447" actId="478"/>
          <ac:grpSpMkLst>
            <pc:docMk/>
            <pc:sldMk cId="3958862149" sldId="264"/>
            <ac:grpSpMk id="6" creationId="{AA37487C-CBF7-0242-6D4D-36DD0335B2BD}"/>
          </ac:grpSpMkLst>
        </pc:grpChg>
        <pc:grpChg chg="add mod">
          <ac:chgData name="José David Santana Alaniz" userId="2e66e30b-09cf-40eb-9d2f-c2ce271b4019" providerId="ADAL" clId="{53DDCF47-EF5E-404B-A289-DC1C9339533D}" dt="2024-07-31T14:37:03.274" v="1498"/>
          <ac:grpSpMkLst>
            <pc:docMk/>
            <pc:sldMk cId="3958862149" sldId="264"/>
            <ac:grpSpMk id="11" creationId="{8477BB5F-FB64-9ABA-DBCD-DF222706757A}"/>
          </ac:grpSpMkLst>
        </pc:grpChg>
        <pc:picChg chg="mod">
          <ac:chgData name="José David Santana Alaniz" userId="2e66e30b-09cf-40eb-9d2f-c2ce271b4019" providerId="ADAL" clId="{53DDCF47-EF5E-404B-A289-DC1C9339533D}" dt="2024-07-31T14:15:42.381" v="629"/>
          <ac:picMkLst>
            <pc:docMk/>
            <pc:sldMk cId="3958862149" sldId="264"/>
            <ac:picMk id="7" creationId="{93E8E3F7-E556-B325-A23E-07B87039EE57}"/>
          </ac:picMkLst>
        </pc:picChg>
        <pc:picChg chg="mod">
          <ac:chgData name="José David Santana Alaniz" userId="2e66e30b-09cf-40eb-9d2f-c2ce271b4019" providerId="ADAL" clId="{53DDCF47-EF5E-404B-A289-DC1C9339533D}" dt="2024-07-31T14:15:42.381" v="629"/>
          <ac:picMkLst>
            <pc:docMk/>
            <pc:sldMk cId="3958862149" sldId="264"/>
            <ac:picMk id="8" creationId="{C9CD8A1D-3A96-2C29-C120-2A2C05334618}"/>
          </ac:picMkLst>
        </pc:picChg>
        <pc:picChg chg="add del mod">
          <ac:chgData name="José David Santana Alaniz" userId="2e66e30b-09cf-40eb-9d2f-c2ce271b4019" providerId="ADAL" clId="{53DDCF47-EF5E-404B-A289-DC1C9339533D}" dt="2024-07-31T14:36:34.226" v="1447" actId="478"/>
          <ac:picMkLst>
            <pc:docMk/>
            <pc:sldMk cId="3958862149" sldId="264"/>
            <ac:picMk id="9" creationId="{262F5DFA-2B11-8029-3B70-5C3E0363DF65}"/>
          </ac:picMkLst>
        </pc:picChg>
        <pc:picChg chg="mod">
          <ac:chgData name="José David Santana Alaniz" userId="2e66e30b-09cf-40eb-9d2f-c2ce271b4019" providerId="ADAL" clId="{53DDCF47-EF5E-404B-A289-DC1C9339533D}" dt="2024-07-31T14:37:03.274" v="1498"/>
          <ac:picMkLst>
            <pc:docMk/>
            <pc:sldMk cId="3958862149" sldId="264"/>
            <ac:picMk id="13" creationId="{9E14C69E-B7FB-6534-238D-D3B54F6B18EC}"/>
          </ac:picMkLst>
        </pc:picChg>
        <pc:picChg chg="mod">
          <ac:chgData name="José David Santana Alaniz" userId="2e66e30b-09cf-40eb-9d2f-c2ce271b4019" providerId="ADAL" clId="{53DDCF47-EF5E-404B-A289-DC1C9339533D}" dt="2024-07-31T14:37:03.274" v="1498"/>
          <ac:picMkLst>
            <pc:docMk/>
            <pc:sldMk cId="3958862149" sldId="264"/>
            <ac:picMk id="15" creationId="{AF9B818C-7DED-0B1C-9EC4-2B7D3693B047}"/>
          </ac:picMkLst>
        </pc:picChg>
        <pc:picChg chg="mod">
          <ac:chgData name="José David Santana Alaniz" userId="2e66e30b-09cf-40eb-9d2f-c2ce271b4019" providerId="ADAL" clId="{53DDCF47-EF5E-404B-A289-DC1C9339533D}" dt="2024-07-31T14:37:03.274" v="1498"/>
          <ac:picMkLst>
            <pc:docMk/>
            <pc:sldMk cId="3958862149" sldId="264"/>
            <ac:picMk id="16" creationId="{B9A4E232-8F52-FC07-840C-770581904AAC}"/>
          </ac:picMkLst>
        </pc:picChg>
      </pc:sldChg>
      <pc:sldChg chg="addSp delSp modSp mod">
        <pc:chgData name="José David Santana Alaniz" userId="2e66e30b-09cf-40eb-9d2f-c2ce271b4019" providerId="ADAL" clId="{53DDCF47-EF5E-404B-A289-DC1C9339533D}" dt="2024-07-31T14:36:38.226" v="1449"/>
        <pc:sldMkLst>
          <pc:docMk/>
          <pc:sldMk cId="894255915" sldId="265"/>
        </pc:sldMkLst>
        <pc:spChg chg="add mod">
          <ac:chgData name="José David Santana Alaniz" userId="2e66e30b-09cf-40eb-9d2f-c2ce271b4019" providerId="ADAL" clId="{53DDCF47-EF5E-404B-A289-DC1C9339533D}" dt="2024-07-31T14:10:59.099" v="548" actId="122"/>
          <ac:spMkLst>
            <pc:docMk/>
            <pc:sldMk cId="894255915" sldId="265"/>
            <ac:spMk id="4" creationId="{7ECE34F7-8E7D-FEA0-FACA-DAEC6E89C4C9}"/>
          </ac:spMkLst>
        </pc:spChg>
        <pc:grpChg chg="add del mod">
          <ac:chgData name="José David Santana Alaniz" userId="2e66e30b-09cf-40eb-9d2f-c2ce271b4019" providerId="ADAL" clId="{53DDCF47-EF5E-404B-A289-DC1C9339533D}" dt="2024-07-31T14:36:37.367" v="1448" actId="478"/>
          <ac:grpSpMkLst>
            <pc:docMk/>
            <pc:sldMk cId="894255915" sldId="265"/>
            <ac:grpSpMk id="6" creationId="{84403BB1-AB6F-38D3-2C70-E30FA1C318E9}"/>
          </ac:grpSpMkLst>
        </pc:grpChg>
        <pc:grpChg chg="add mod">
          <ac:chgData name="José David Santana Alaniz" userId="2e66e30b-09cf-40eb-9d2f-c2ce271b4019" providerId="ADAL" clId="{53DDCF47-EF5E-404B-A289-DC1C9339533D}" dt="2024-07-31T14:36:38.226" v="1449"/>
          <ac:grpSpMkLst>
            <pc:docMk/>
            <pc:sldMk cId="894255915" sldId="265"/>
            <ac:grpSpMk id="9" creationId="{D87F383E-6FE7-3156-3031-DA846EEAA4E7}"/>
          </ac:grpSpMkLst>
        </pc:grpChg>
        <pc:picChg chg="mod">
          <ac:chgData name="José David Santana Alaniz" userId="2e66e30b-09cf-40eb-9d2f-c2ce271b4019" providerId="ADAL" clId="{53DDCF47-EF5E-404B-A289-DC1C9339533D}" dt="2024-07-31T14:14:55.100" v="604"/>
          <ac:picMkLst>
            <pc:docMk/>
            <pc:sldMk cId="894255915" sldId="265"/>
            <ac:picMk id="7" creationId="{D96166ED-7FD6-79EE-0AC0-827AF591B9C7}"/>
          </ac:picMkLst>
        </pc:picChg>
        <pc:picChg chg="mod">
          <ac:chgData name="José David Santana Alaniz" userId="2e66e30b-09cf-40eb-9d2f-c2ce271b4019" providerId="ADAL" clId="{53DDCF47-EF5E-404B-A289-DC1C9339533D}" dt="2024-07-31T14:14:55.100" v="604"/>
          <ac:picMkLst>
            <pc:docMk/>
            <pc:sldMk cId="894255915" sldId="265"/>
            <ac:picMk id="8" creationId="{FE6A0298-3146-9A3B-E1D0-35D0F8F0A581}"/>
          </ac:picMkLst>
        </pc:picChg>
        <pc:picChg chg="mod">
          <ac:chgData name="José David Santana Alaniz" userId="2e66e30b-09cf-40eb-9d2f-c2ce271b4019" providerId="ADAL" clId="{53DDCF47-EF5E-404B-A289-DC1C9339533D}" dt="2024-07-31T14:36:38.226" v="1449"/>
          <ac:picMkLst>
            <pc:docMk/>
            <pc:sldMk cId="894255915" sldId="265"/>
            <ac:picMk id="10" creationId="{8ECD364C-3391-85D1-2A1F-59A1145F3AFF}"/>
          </ac:picMkLst>
        </pc:picChg>
        <pc:picChg chg="mod">
          <ac:chgData name="José David Santana Alaniz" userId="2e66e30b-09cf-40eb-9d2f-c2ce271b4019" providerId="ADAL" clId="{53DDCF47-EF5E-404B-A289-DC1C9339533D}" dt="2024-07-31T14:36:38.226" v="1449"/>
          <ac:picMkLst>
            <pc:docMk/>
            <pc:sldMk cId="894255915" sldId="265"/>
            <ac:picMk id="11" creationId="{68A864B8-53CA-B439-7423-ABC0EA98E0E7}"/>
          </ac:picMkLst>
        </pc:picChg>
        <pc:picChg chg="mod">
          <ac:chgData name="José David Santana Alaniz" userId="2e66e30b-09cf-40eb-9d2f-c2ce271b4019" providerId="ADAL" clId="{53DDCF47-EF5E-404B-A289-DC1C9339533D}" dt="2024-07-31T14:36:38.226" v="1449"/>
          <ac:picMkLst>
            <pc:docMk/>
            <pc:sldMk cId="894255915" sldId="265"/>
            <ac:picMk id="12" creationId="{981A0587-9D48-A0A8-5291-7AB60ABC0CAD}"/>
          </ac:picMkLst>
        </pc:picChg>
      </pc:sldChg>
      <pc:sldChg chg="addSp delSp modSp mod">
        <pc:chgData name="José David Santana Alaniz" userId="2e66e30b-09cf-40eb-9d2f-c2ce271b4019" providerId="ADAL" clId="{53DDCF47-EF5E-404B-A289-DC1C9339533D}" dt="2024-07-31T15:00:13.871" v="1557" actId="113"/>
        <pc:sldMkLst>
          <pc:docMk/>
          <pc:sldMk cId="3006107762" sldId="266"/>
        </pc:sldMkLst>
        <pc:spChg chg="mod">
          <ac:chgData name="José David Santana Alaniz" userId="2e66e30b-09cf-40eb-9d2f-c2ce271b4019" providerId="ADAL" clId="{53DDCF47-EF5E-404B-A289-DC1C9339533D}" dt="2024-07-31T14:31:38.912" v="1314" actId="1076"/>
          <ac:spMkLst>
            <pc:docMk/>
            <pc:sldMk cId="3006107762" sldId="266"/>
            <ac:spMk id="3" creationId="{B94628E7-81C2-3E56-1803-C17429431420}"/>
          </ac:spMkLst>
        </pc:spChg>
        <pc:spChg chg="mod">
          <ac:chgData name="José David Santana Alaniz" userId="2e66e30b-09cf-40eb-9d2f-c2ce271b4019" providerId="ADAL" clId="{53DDCF47-EF5E-404B-A289-DC1C9339533D}" dt="2024-07-31T15:00:13.871" v="1557" actId="113"/>
          <ac:spMkLst>
            <pc:docMk/>
            <pc:sldMk cId="3006107762" sldId="266"/>
            <ac:spMk id="4" creationId="{99803E7F-629B-8C29-93BD-4A6946C4D689}"/>
          </ac:spMkLst>
        </pc:spChg>
        <pc:picChg chg="mod">
          <ac:chgData name="José David Santana Alaniz" userId="2e66e30b-09cf-40eb-9d2f-c2ce271b4019" providerId="ADAL" clId="{53DDCF47-EF5E-404B-A289-DC1C9339533D}" dt="2024-07-31T14:32:19.288" v="1405" actId="1035"/>
          <ac:picMkLst>
            <pc:docMk/>
            <pc:sldMk cId="3006107762" sldId="266"/>
            <ac:picMk id="5" creationId="{2E2C08F9-854F-49B4-07E2-3779EAA8E9B4}"/>
          </ac:picMkLst>
        </pc:picChg>
        <pc:picChg chg="add del mod">
          <ac:chgData name="José David Santana Alaniz" userId="2e66e30b-09cf-40eb-9d2f-c2ce271b4019" providerId="ADAL" clId="{53DDCF47-EF5E-404B-A289-DC1C9339533D}" dt="2024-07-31T14:24:28.104" v="1213" actId="1076"/>
          <ac:picMkLst>
            <pc:docMk/>
            <pc:sldMk cId="3006107762" sldId="266"/>
            <ac:picMk id="6" creationId="{710D3323-1D0D-8192-3B42-7D000399DA20}"/>
          </ac:picMkLst>
        </pc:picChg>
        <pc:picChg chg="add del mod">
          <ac:chgData name="José David Santana Alaniz" userId="2e66e30b-09cf-40eb-9d2f-c2ce271b4019" providerId="ADAL" clId="{53DDCF47-EF5E-404B-A289-DC1C9339533D}" dt="2024-07-31T14:25:50.979" v="1217" actId="478"/>
          <ac:picMkLst>
            <pc:docMk/>
            <pc:sldMk cId="3006107762" sldId="266"/>
            <ac:picMk id="7" creationId="{BA52DD3A-81AA-7DD9-7ADB-0A8A1D6A5C07}"/>
          </ac:picMkLst>
        </pc:picChg>
        <pc:picChg chg="add mod">
          <ac:chgData name="José David Santana Alaniz" userId="2e66e30b-09cf-40eb-9d2f-c2ce271b4019" providerId="ADAL" clId="{53DDCF47-EF5E-404B-A289-DC1C9339533D}" dt="2024-07-31T14:32:12.084" v="1372" actId="1035"/>
          <ac:picMkLst>
            <pc:docMk/>
            <pc:sldMk cId="3006107762" sldId="266"/>
            <ac:picMk id="8" creationId="{0DFEC3B7-A994-5807-BA3F-529C44246D38}"/>
          </ac:picMkLst>
        </pc:picChg>
        <pc:picChg chg="add mod">
          <ac:chgData name="José David Santana Alaniz" userId="2e66e30b-09cf-40eb-9d2f-c2ce271b4019" providerId="ADAL" clId="{53DDCF47-EF5E-404B-A289-DC1C9339533D}" dt="2024-07-31T14:32:28.256" v="1406" actId="1076"/>
          <ac:picMkLst>
            <pc:docMk/>
            <pc:sldMk cId="3006107762" sldId="266"/>
            <ac:picMk id="11" creationId="{99364423-F620-01EB-0723-4350B46A72BF}"/>
          </ac:picMkLst>
        </pc:picChg>
        <pc:picChg chg="add del mod">
          <ac:chgData name="José David Santana Alaniz" userId="2e66e30b-09cf-40eb-9d2f-c2ce271b4019" providerId="ADAL" clId="{53DDCF47-EF5E-404B-A289-DC1C9339533D}" dt="2024-07-31T14:30:33.220" v="1308" actId="478"/>
          <ac:picMkLst>
            <pc:docMk/>
            <pc:sldMk cId="3006107762" sldId="266"/>
            <ac:picMk id="1026" creationId="{49016964-7EC4-9513-E716-3331C8BA17A2}"/>
          </ac:picMkLst>
        </pc:picChg>
        <pc:picChg chg="add del mod">
          <ac:chgData name="José David Santana Alaniz" userId="2e66e30b-09cf-40eb-9d2f-c2ce271b4019" providerId="ADAL" clId="{53DDCF47-EF5E-404B-A289-DC1C9339533D}" dt="2024-07-31T14:31:14.042" v="1311" actId="478"/>
          <ac:picMkLst>
            <pc:docMk/>
            <pc:sldMk cId="3006107762" sldId="266"/>
            <ac:picMk id="1028" creationId="{4ABC1DAC-F850-4E91-D4A9-29310EA3F49D}"/>
          </ac:picMkLst>
        </pc:picChg>
      </pc:sldChg>
      <pc:sldChg chg="delSp modSp add del mod setBg delDesignElem">
        <pc:chgData name="José David Santana Alaniz" userId="2e66e30b-09cf-40eb-9d2f-c2ce271b4019" providerId="ADAL" clId="{53DDCF47-EF5E-404B-A289-DC1C9339533D}" dt="2024-07-31T13:36:22.358" v="21" actId="47"/>
        <pc:sldMkLst>
          <pc:docMk/>
          <pc:sldMk cId="1274759209" sldId="267"/>
        </pc:sldMkLst>
        <pc:spChg chg="mod">
          <ac:chgData name="José David Santana Alaniz" userId="2e66e30b-09cf-40eb-9d2f-c2ce271b4019" providerId="ADAL" clId="{53DDCF47-EF5E-404B-A289-DC1C9339533D}" dt="2024-07-31T13:35:04.100" v="17" actId="20577"/>
          <ac:spMkLst>
            <pc:docMk/>
            <pc:sldMk cId="1274759209" sldId="267"/>
            <ac:spMk id="2" creationId="{03B90A17-715C-01C0-4AA6-58DE1CB47E68}"/>
          </ac:spMkLst>
        </pc:spChg>
        <pc:spChg chg="del">
          <ac:chgData name="José David Santana Alaniz" userId="2e66e30b-09cf-40eb-9d2f-c2ce271b4019" providerId="ADAL" clId="{53DDCF47-EF5E-404B-A289-DC1C9339533D}" dt="2024-07-31T13:33:29.747" v="1"/>
          <ac:spMkLst>
            <pc:docMk/>
            <pc:sldMk cId="1274759209" sldId="267"/>
            <ac:spMk id="22" creationId="{1B15ED52-F352-441B-82BF-E0EA34836D08}"/>
          </ac:spMkLst>
        </pc:spChg>
        <pc:spChg chg="del">
          <ac:chgData name="José David Santana Alaniz" userId="2e66e30b-09cf-40eb-9d2f-c2ce271b4019" providerId="ADAL" clId="{53DDCF47-EF5E-404B-A289-DC1C9339533D}" dt="2024-07-31T13:33:29.747" v="1"/>
          <ac:spMkLst>
            <pc:docMk/>
            <pc:sldMk cId="1274759209" sldId="267"/>
            <ac:spMk id="23" creationId="{61707E60-CEC9-4661-AA82-69242EB4BDC3}"/>
          </ac:spMkLst>
        </pc:spChg>
        <pc:spChg chg="del">
          <ac:chgData name="José David Santana Alaniz" userId="2e66e30b-09cf-40eb-9d2f-c2ce271b4019" providerId="ADAL" clId="{53DDCF47-EF5E-404B-A289-DC1C9339533D}" dt="2024-07-31T13:33:29.747" v="1"/>
          <ac:spMkLst>
            <pc:docMk/>
            <pc:sldMk cId="1274759209" sldId="267"/>
            <ac:spMk id="24" creationId="{8F035CD8-AE30-4146-96F2-036B0CE5E4F3}"/>
          </ac:spMkLst>
        </pc:spChg>
      </pc:sldChg>
      <pc:sldChg chg="addSp delSp modSp add mod ord">
        <pc:chgData name="José David Santana Alaniz" userId="2e66e30b-09cf-40eb-9d2f-c2ce271b4019" providerId="ADAL" clId="{53DDCF47-EF5E-404B-A289-DC1C9339533D}" dt="2024-07-31T14:36:04.022" v="1438"/>
        <pc:sldMkLst>
          <pc:docMk/>
          <pc:sldMk cId="1945642791" sldId="268"/>
        </pc:sldMkLst>
        <pc:spChg chg="mod">
          <ac:chgData name="José David Santana Alaniz" userId="2e66e30b-09cf-40eb-9d2f-c2ce271b4019" providerId="ADAL" clId="{53DDCF47-EF5E-404B-A289-DC1C9339533D}" dt="2024-07-31T14:08:20.021" v="530" actId="26606"/>
          <ac:spMkLst>
            <pc:docMk/>
            <pc:sldMk cId="1945642791" sldId="268"/>
            <ac:spMk id="2" creationId="{03B90A17-715C-01C0-4AA6-58DE1CB47E68}"/>
          </ac:spMkLst>
        </pc:spChg>
        <pc:spChg chg="mod">
          <ac:chgData name="José David Santana Alaniz" userId="2e66e30b-09cf-40eb-9d2f-c2ce271b4019" providerId="ADAL" clId="{53DDCF47-EF5E-404B-A289-DC1C9339533D}" dt="2024-07-31T14:08:20.021" v="530" actId="26606"/>
          <ac:spMkLst>
            <pc:docMk/>
            <pc:sldMk cId="1945642791" sldId="268"/>
            <ac:spMk id="3" creationId="{C013D386-F387-7954-C83E-B079BDFEAE7D}"/>
          </ac:spMkLst>
        </pc:spChg>
        <pc:spChg chg="add mod">
          <ac:chgData name="José David Santana Alaniz" userId="2e66e30b-09cf-40eb-9d2f-c2ce271b4019" providerId="ADAL" clId="{53DDCF47-EF5E-404B-A289-DC1C9339533D}" dt="2024-07-31T14:11:47.599" v="559" actId="122"/>
          <ac:spMkLst>
            <pc:docMk/>
            <pc:sldMk cId="1945642791" sldId="268"/>
            <ac:spMk id="7" creationId="{DA3AB5AA-8E00-E8A1-9857-3149ACC8E9BE}"/>
          </ac:spMkLst>
        </pc:spChg>
        <pc:spChg chg="del">
          <ac:chgData name="José David Santana Alaniz" userId="2e66e30b-09cf-40eb-9d2f-c2ce271b4019" providerId="ADAL" clId="{53DDCF47-EF5E-404B-A289-DC1C9339533D}" dt="2024-07-31T13:37:26.697" v="25" actId="26606"/>
          <ac:spMkLst>
            <pc:docMk/>
            <pc:sldMk cId="1945642791" sldId="268"/>
            <ac:spMk id="22" creationId="{1B15ED52-F352-441B-82BF-E0EA34836D08}"/>
          </ac:spMkLst>
        </pc:spChg>
        <pc:spChg chg="del">
          <ac:chgData name="José David Santana Alaniz" userId="2e66e30b-09cf-40eb-9d2f-c2ce271b4019" providerId="ADAL" clId="{53DDCF47-EF5E-404B-A289-DC1C9339533D}" dt="2024-07-31T13:37:26.697" v="25" actId="26606"/>
          <ac:spMkLst>
            <pc:docMk/>
            <pc:sldMk cId="1945642791" sldId="268"/>
            <ac:spMk id="23" creationId="{61707E60-CEC9-4661-AA82-69242EB4BDC3}"/>
          </ac:spMkLst>
        </pc:spChg>
        <pc:spChg chg="del">
          <ac:chgData name="José David Santana Alaniz" userId="2e66e30b-09cf-40eb-9d2f-c2ce271b4019" providerId="ADAL" clId="{53DDCF47-EF5E-404B-A289-DC1C9339533D}" dt="2024-07-31T13:37:26.697" v="25" actId="26606"/>
          <ac:spMkLst>
            <pc:docMk/>
            <pc:sldMk cId="1945642791" sldId="268"/>
            <ac:spMk id="24" creationId="{8F035CD8-AE30-4146-96F2-036B0CE5E4F3}"/>
          </ac:spMkLst>
        </pc:spChg>
        <pc:spChg chg="add del">
          <ac:chgData name="José David Santana Alaniz" userId="2e66e30b-09cf-40eb-9d2f-c2ce271b4019" providerId="ADAL" clId="{53DDCF47-EF5E-404B-A289-DC1C9339533D}" dt="2024-07-31T13:39:14.571" v="45" actId="26606"/>
          <ac:spMkLst>
            <pc:docMk/>
            <pc:sldMk cId="1945642791" sldId="268"/>
            <ac:spMk id="1031" creationId="{B712E947-0734-45F9-9C4F-41114EC3A33E}"/>
          </ac:spMkLst>
        </pc:spChg>
        <pc:spChg chg="add del">
          <ac:chgData name="José David Santana Alaniz" userId="2e66e30b-09cf-40eb-9d2f-c2ce271b4019" providerId="ADAL" clId="{53DDCF47-EF5E-404B-A289-DC1C9339533D}" dt="2024-07-31T13:39:14.571" v="45" actId="26606"/>
          <ac:spMkLst>
            <pc:docMk/>
            <pc:sldMk cId="1945642791" sldId="268"/>
            <ac:spMk id="1033" creationId="{5A65989E-BBD5-44D7-AA86-7AFD5D46BBC0}"/>
          </ac:spMkLst>
        </pc:spChg>
        <pc:spChg chg="add del">
          <ac:chgData name="José David Santana Alaniz" userId="2e66e30b-09cf-40eb-9d2f-c2ce271b4019" providerId="ADAL" clId="{53DDCF47-EF5E-404B-A289-DC1C9339533D}" dt="2024-07-31T13:39:14.571" v="45" actId="26606"/>
          <ac:spMkLst>
            <pc:docMk/>
            <pc:sldMk cId="1945642791" sldId="268"/>
            <ac:spMk id="1035" creationId="{231A2881-D8D7-4A7D-ACA3-E9F849F853D8}"/>
          </ac:spMkLst>
        </pc:spChg>
        <pc:spChg chg="add del">
          <ac:chgData name="José David Santana Alaniz" userId="2e66e30b-09cf-40eb-9d2f-c2ce271b4019" providerId="ADAL" clId="{53DDCF47-EF5E-404B-A289-DC1C9339533D}" dt="2024-07-31T14:08:20.021" v="530" actId="26606"/>
          <ac:spMkLst>
            <pc:docMk/>
            <pc:sldMk cId="1945642791" sldId="268"/>
            <ac:spMk id="1040" creationId="{B712E947-0734-45F9-9C4F-41114EC3A33E}"/>
          </ac:spMkLst>
        </pc:spChg>
        <pc:spChg chg="add del">
          <ac:chgData name="José David Santana Alaniz" userId="2e66e30b-09cf-40eb-9d2f-c2ce271b4019" providerId="ADAL" clId="{53DDCF47-EF5E-404B-A289-DC1C9339533D}" dt="2024-07-31T14:08:20.021" v="530" actId="26606"/>
          <ac:spMkLst>
            <pc:docMk/>
            <pc:sldMk cId="1945642791" sldId="268"/>
            <ac:spMk id="1042" creationId="{5A65989E-BBD5-44D7-AA86-7AFD5D46BBC0}"/>
          </ac:spMkLst>
        </pc:spChg>
        <pc:spChg chg="add del">
          <ac:chgData name="José David Santana Alaniz" userId="2e66e30b-09cf-40eb-9d2f-c2ce271b4019" providerId="ADAL" clId="{53DDCF47-EF5E-404B-A289-DC1C9339533D}" dt="2024-07-31T14:08:20.021" v="530" actId="26606"/>
          <ac:spMkLst>
            <pc:docMk/>
            <pc:sldMk cId="1945642791" sldId="268"/>
            <ac:spMk id="1044" creationId="{231A2881-D8D7-4A7D-ACA3-E9F849F853D8}"/>
          </ac:spMkLst>
        </pc:spChg>
        <pc:spChg chg="add del">
          <ac:chgData name="José David Santana Alaniz" userId="2e66e30b-09cf-40eb-9d2f-c2ce271b4019" providerId="ADAL" clId="{53DDCF47-EF5E-404B-A289-DC1C9339533D}" dt="2024-07-31T14:08:20.021" v="530" actId="26606"/>
          <ac:spMkLst>
            <pc:docMk/>
            <pc:sldMk cId="1945642791" sldId="268"/>
            <ac:spMk id="1049" creationId="{1B15ED52-F352-441B-82BF-E0EA34836D08}"/>
          </ac:spMkLst>
        </pc:spChg>
        <pc:spChg chg="add del">
          <ac:chgData name="José David Santana Alaniz" userId="2e66e30b-09cf-40eb-9d2f-c2ce271b4019" providerId="ADAL" clId="{53DDCF47-EF5E-404B-A289-DC1C9339533D}" dt="2024-07-31T14:08:20.021" v="530" actId="26606"/>
          <ac:spMkLst>
            <pc:docMk/>
            <pc:sldMk cId="1945642791" sldId="268"/>
            <ac:spMk id="1051" creationId="{61707E60-CEC9-4661-AA82-69242EB4BDC3}"/>
          </ac:spMkLst>
        </pc:spChg>
        <pc:spChg chg="add del">
          <ac:chgData name="José David Santana Alaniz" userId="2e66e30b-09cf-40eb-9d2f-c2ce271b4019" providerId="ADAL" clId="{53DDCF47-EF5E-404B-A289-DC1C9339533D}" dt="2024-07-31T14:08:20.021" v="530" actId="26606"/>
          <ac:spMkLst>
            <pc:docMk/>
            <pc:sldMk cId="1945642791" sldId="268"/>
            <ac:spMk id="1053" creationId="{8F035CD8-AE30-4146-96F2-036B0CE5E4F3}"/>
          </ac:spMkLst>
        </pc:spChg>
        <pc:grpChg chg="add del mod">
          <ac:chgData name="José David Santana Alaniz" userId="2e66e30b-09cf-40eb-9d2f-c2ce271b4019" providerId="ADAL" clId="{53DDCF47-EF5E-404B-A289-DC1C9339533D}" dt="2024-07-31T14:35:24.069" v="1423" actId="478"/>
          <ac:grpSpMkLst>
            <pc:docMk/>
            <pc:sldMk cId="1945642791" sldId="268"/>
            <ac:grpSpMk id="9" creationId="{17CC0FB0-F0D0-0810-989E-F8745AE1FA4F}"/>
          </ac:grpSpMkLst>
        </pc:grpChg>
        <pc:grpChg chg="add mod">
          <ac:chgData name="José David Santana Alaniz" userId="2e66e30b-09cf-40eb-9d2f-c2ce271b4019" providerId="ADAL" clId="{53DDCF47-EF5E-404B-A289-DC1C9339533D}" dt="2024-07-31T14:36:04.022" v="1438"/>
          <ac:grpSpMkLst>
            <pc:docMk/>
            <pc:sldMk cId="1945642791" sldId="268"/>
            <ac:grpSpMk id="10" creationId="{341EE8E2-7D4C-E43A-3D16-880A344735AC}"/>
          </ac:grpSpMkLst>
        </pc:grpChg>
        <pc:picChg chg="add mod">
          <ac:chgData name="José David Santana Alaniz" userId="2e66e30b-09cf-40eb-9d2f-c2ce271b4019" providerId="ADAL" clId="{53DDCF47-EF5E-404B-A289-DC1C9339533D}" dt="2024-07-31T14:20:46.353" v="1014" actId="1037"/>
          <ac:picMkLst>
            <pc:docMk/>
            <pc:sldMk cId="1945642791" sldId="268"/>
            <ac:picMk id="4" creationId="{A17122A5-B2D5-FC9A-DE44-CD9ECB6A6EA9}"/>
          </ac:picMkLst>
        </pc:picChg>
        <pc:picChg chg="del mod ord">
          <ac:chgData name="José David Santana Alaniz" userId="2e66e30b-09cf-40eb-9d2f-c2ce271b4019" providerId="ADAL" clId="{53DDCF47-EF5E-404B-A289-DC1C9339533D}" dt="2024-07-31T13:54:25.501" v="407" actId="478"/>
          <ac:picMkLst>
            <pc:docMk/>
            <pc:sldMk cId="1945642791" sldId="268"/>
            <ac:picMk id="5" creationId="{329BCD7E-B8A6-4ED0-F954-A154029D4FBF}"/>
          </ac:picMkLst>
        </pc:picChg>
        <pc:picChg chg="add mod">
          <ac:chgData name="José David Santana Alaniz" userId="2e66e30b-09cf-40eb-9d2f-c2ce271b4019" providerId="ADAL" clId="{53DDCF47-EF5E-404B-A289-DC1C9339533D}" dt="2024-07-31T14:14:28.037" v="597" actId="164"/>
          <ac:picMkLst>
            <pc:docMk/>
            <pc:sldMk cId="1945642791" sldId="268"/>
            <ac:picMk id="5" creationId="{F8FC9938-BC4A-94CF-7364-F9E22A3D6FBB}"/>
          </ac:picMkLst>
        </pc:picChg>
        <pc:picChg chg="add del mod">
          <ac:chgData name="José David Santana Alaniz" userId="2e66e30b-09cf-40eb-9d2f-c2ce271b4019" providerId="ADAL" clId="{53DDCF47-EF5E-404B-A289-DC1C9339533D}" dt="2024-07-31T14:08:23.084" v="531" actId="478"/>
          <ac:picMkLst>
            <pc:docMk/>
            <pc:sldMk cId="1945642791" sldId="268"/>
            <ac:picMk id="6" creationId="{114E921E-7049-F4EE-F469-81D335B7FF74}"/>
          </ac:picMkLst>
        </pc:picChg>
        <pc:picChg chg="add mod">
          <ac:chgData name="José David Santana Alaniz" userId="2e66e30b-09cf-40eb-9d2f-c2ce271b4019" providerId="ADAL" clId="{53DDCF47-EF5E-404B-A289-DC1C9339533D}" dt="2024-07-31T14:14:28.037" v="597" actId="164"/>
          <ac:picMkLst>
            <pc:docMk/>
            <pc:sldMk cId="1945642791" sldId="268"/>
            <ac:picMk id="8" creationId="{CD418314-F508-B4BE-7EAE-E6A76F26327F}"/>
          </ac:picMkLst>
        </pc:picChg>
        <pc:picChg chg="mod">
          <ac:chgData name="José David Santana Alaniz" userId="2e66e30b-09cf-40eb-9d2f-c2ce271b4019" providerId="ADAL" clId="{53DDCF47-EF5E-404B-A289-DC1C9339533D}" dt="2024-07-31T14:36:04.022" v="1438"/>
          <ac:picMkLst>
            <pc:docMk/>
            <pc:sldMk cId="1945642791" sldId="268"/>
            <ac:picMk id="11" creationId="{CEDFB13F-4275-5B23-5882-068D02E3EA33}"/>
          </ac:picMkLst>
        </pc:picChg>
        <pc:picChg chg="mod">
          <ac:chgData name="José David Santana Alaniz" userId="2e66e30b-09cf-40eb-9d2f-c2ce271b4019" providerId="ADAL" clId="{53DDCF47-EF5E-404B-A289-DC1C9339533D}" dt="2024-07-31T14:36:04.022" v="1438"/>
          <ac:picMkLst>
            <pc:docMk/>
            <pc:sldMk cId="1945642791" sldId="268"/>
            <ac:picMk id="12" creationId="{7AED3A12-B9B4-D074-2447-A890BA924B11}"/>
          </ac:picMkLst>
        </pc:picChg>
        <pc:picChg chg="mod">
          <ac:chgData name="José David Santana Alaniz" userId="2e66e30b-09cf-40eb-9d2f-c2ce271b4019" providerId="ADAL" clId="{53DDCF47-EF5E-404B-A289-DC1C9339533D}" dt="2024-07-31T14:36:04.022" v="1438"/>
          <ac:picMkLst>
            <pc:docMk/>
            <pc:sldMk cId="1945642791" sldId="268"/>
            <ac:picMk id="13" creationId="{3F01906E-9DAA-4B35-BCB2-0FF5C00A6A5D}"/>
          </ac:picMkLst>
        </pc:picChg>
        <pc:picChg chg="add del mod">
          <ac:chgData name="José David Santana Alaniz" userId="2e66e30b-09cf-40eb-9d2f-c2ce271b4019" providerId="ADAL" clId="{53DDCF47-EF5E-404B-A289-DC1C9339533D}" dt="2024-07-31T13:52:55.719" v="376" actId="478"/>
          <ac:picMkLst>
            <pc:docMk/>
            <pc:sldMk cId="1945642791" sldId="268"/>
            <ac:picMk id="1026" creationId="{E8C91B28-51D7-3E69-9DDF-4C195461872F}"/>
          </ac:picMkLst>
        </pc:picChg>
      </pc:sldChg>
      <pc:sldChg chg="addSp delSp modSp add mod">
        <pc:chgData name="José David Santana Alaniz" userId="2e66e30b-09cf-40eb-9d2f-c2ce271b4019" providerId="ADAL" clId="{53DDCF47-EF5E-404B-A289-DC1C9339533D}" dt="2024-07-31T14:37:21.915" v="1506"/>
        <pc:sldMkLst>
          <pc:docMk/>
          <pc:sldMk cId="2499296579" sldId="269"/>
        </pc:sldMkLst>
        <pc:spChg chg="add mod">
          <ac:chgData name="José David Santana Alaniz" userId="2e66e30b-09cf-40eb-9d2f-c2ce271b4019" providerId="ADAL" clId="{53DDCF47-EF5E-404B-A289-DC1C9339533D}" dt="2024-07-31T14:11:22.536" v="554"/>
          <ac:spMkLst>
            <pc:docMk/>
            <pc:sldMk cId="2499296579" sldId="269"/>
            <ac:spMk id="4" creationId="{5BD1ACE1-AD00-18C1-8DDE-95A15C98D004}"/>
          </ac:spMkLst>
        </pc:spChg>
        <pc:grpChg chg="add del mod">
          <ac:chgData name="José David Santana Alaniz" userId="2e66e30b-09cf-40eb-9d2f-c2ce271b4019" providerId="ADAL" clId="{53DDCF47-EF5E-404B-A289-DC1C9339533D}" dt="2024-07-31T14:37:19.415" v="1504" actId="478"/>
          <ac:grpSpMkLst>
            <pc:docMk/>
            <pc:sldMk cId="2499296579" sldId="269"/>
            <ac:grpSpMk id="5" creationId="{CD0512E6-16EA-C93A-088B-9572CCF92788}"/>
          </ac:grpSpMkLst>
        </pc:grpChg>
        <pc:grpChg chg="add mod">
          <ac:chgData name="José David Santana Alaniz" userId="2e66e30b-09cf-40eb-9d2f-c2ce271b4019" providerId="ADAL" clId="{53DDCF47-EF5E-404B-A289-DC1C9339533D}" dt="2024-07-31T14:37:21.915" v="1506"/>
          <ac:grpSpMkLst>
            <pc:docMk/>
            <pc:sldMk cId="2499296579" sldId="269"/>
            <ac:grpSpMk id="10" creationId="{DF319661-32F7-E383-B50B-E24A0694345A}"/>
          </ac:grpSpMkLst>
        </pc:grpChg>
        <pc:picChg chg="mod">
          <ac:chgData name="José David Santana Alaniz" userId="2e66e30b-09cf-40eb-9d2f-c2ce271b4019" providerId="ADAL" clId="{53DDCF47-EF5E-404B-A289-DC1C9339533D}" dt="2024-07-31T14:16:04.756" v="631"/>
          <ac:picMkLst>
            <pc:docMk/>
            <pc:sldMk cId="2499296579" sldId="269"/>
            <ac:picMk id="6" creationId="{C82DBA1E-1AE6-B18E-5417-F2EE67B2D1F0}"/>
          </ac:picMkLst>
        </pc:picChg>
        <pc:picChg chg="mod">
          <ac:chgData name="José David Santana Alaniz" userId="2e66e30b-09cf-40eb-9d2f-c2ce271b4019" providerId="ADAL" clId="{53DDCF47-EF5E-404B-A289-DC1C9339533D}" dt="2024-07-31T14:16:04.756" v="631"/>
          <ac:picMkLst>
            <pc:docMk/>
            <pc:sldMk cId="2499296579" sldId="269"/>
            <ac:picMk id="8" creationId="{190BBB93-9CFC-4740-377B-8173FFC3D26D}"/>
          </ac:picMkLst>
        </pc:picChg>
        <pc:picChg chg="add del mod">
          <ac:chgData name="José David Santana Alaniz" userId="2e66e30b-09cf-40eb-9d2f-c2ce271b4019" providerId="ADAL" clId="{53DDCF47-EF5E-404B-A289-DC1C9339533D}" dt="2024-07-31T14:37:21.149" v="1505" actId="478"/>
          <ac:picMkLst>
            <pc:docMk/>
            <pc:sldMk cId="2499296579" sldId="269"/>
            <ac:picMk id="9" creationId="{8472A274-586D-AE02-61F7-47377D2B71AF}"/>
          </ac:picMkLst>
        </pc:picChg>
        <pc:picChg chg="mod">
          <ac:chgData name="José David Santana Alaniz" userId="2e66e30b-09cf-40eb-9d2f-c2ce271b4019" providerId="ADAL" clId="{53DDCF47-EF5E-404B-A289-DC1C9339533D}" dt="2024-07-31T14:37:21.915" v="1506"/>
          <ac:picMkLst>
            <pc:docMk/>
            <pc:sldMk cId="2499296579" sldId="269"/>
            <ac:picMk id="11" creationId="{5975E87F-1423-CFB5-DA6C-4C22250B74DF}"/>
          </ac:picMkLst>
        </pc:picChg>
        <pc:picChg chg="mod">
          <ac:chgData name="José David Santana Alaniz" userId="2e66e30b-09cf-40eb-9d2f-c2ce271b4019" providerId="ADAL" clId="{53DDCF47-EF5E-404B-A289-DC1C9339533D}" dt="2024-07-31T14:37:21.915" v="1506"/>
          <ac:picMkLst>
            <pc:docMk/>
            <pc:sldMk cId="2499296579" sldId="269"/>
            <ac:picMk id="12" creationId="{95B87E35-3A95-6044-E809-D8B50BB323AC}"/>
          </ac:picMkLst>
        </pc:picChg>
        <pc:picChg chg="mod">
          <ac:chgData name="José David Santana Alaniz" userId="2e66e30b-09cf-40eb-9d2f-c2ce271b4019" providerId="ADAL" clId="{53DDCF47-EF5E-404B-A289-DC1C9339533D}" dt="2024-07-31T14:37:21.915" v="1506"/>
          <ac:picMkLst>
            <pc:docMk/>
            <pc:sldMk cId="2499296579" sldId="269"/>
            <ac:picMk id="13" creationId="{EA2D3578-C382-8997-A319-059D7798F09E}"/>
          </ac:picMkLst>
        </pc:picChg>
      </pc:sldChg>
      <pc:sldChg chg="addSp delSp modSp add mod ord">
        <pc:chgData name="José David Santana Alaniz" userId="2e66e30b-09cf-40eb-9d2f-c2ce271b4019" providerId="ADAL" clId="{53DDCF47-EF5E-404B-A289-DC1C9339533D}" dt="2024-07-31T14:36:59.695" v="1497" actId="1038"/>
        <pc:sldMkLst>
          <pc:docMk/>
          <pc:sldMk cId="3121306576" sldId="270"/>
        </pc:sldMkLst>
        <pc:spChg chg="mod">
          <ac:chgData name="José David Santana Alaniz" userId="2e66e30b-09cf-40eb-9d2f-c2ce271b4019" providerId="ADAL" clId="{53DDCF47-EF5E-404B-A289-DC1C9339533D}" dt="2024-07-31T13:58:01.925" v="423" actId="20577"/>
          <ac:spMkLst>
            <pc:docMk/>
            <pc:sldMk cId="3121306576" sldId="270"/>
            <ac:spMk id="2" creationId="{1D60ED5F-AB11-AD96-CDB7-5C9288D715CA}"/>
          </ac:spMkLst>
        </pc:spChg>
        <pc:spChg chg="mod">
          <ac:chgData name="José David Santana Alaniz" userId="2e66e30b-09cf-40eb-9d2f-c2ce271b4019" providerId="ADAL" clId="{53DDCF47-EF5E-404B-A289-DC1C9339533D}" dt="2024-07-31T14:07:04.427" v="521" actId="255"/>
          <ac:spMkLst>
            <pc:docMk/>
            <pc:sldMk cId="3121306576" sldId="270"/>
            <ac:spMk id="3" creationId="{EC140BA2-8375-4BD7-395F-05B83D3ADD93}"/>
          </ac:spMkLst>
        </pc:spChg>
        <pc:spChg chg="add mod">
          <ac:chgData name="José David Santana Alaniz" userId="2e66e30b-09cf-40eb-9d2f-c2ce271b4019" providerId="ADAL" clId="{53DDCF47-EF5E-404B-A289-DC1C9339533D}" dt="2024-07-31T14:10:45.489" v="546" actId="14100"/>
          <ac:spMkLst>
            <pc:docMk/>
            <pc:sldMk cId="3121306576" sldId="270"/>
            <ac:spMk id="4" creationId="{D44FB44C-DAE3-F051-911F-95FACCA777FA}"/>
          </ac:spMkLst>
        </pc:spChg>
        <pc:grpChg chg="add del mod">
          <ac:chgData name="José David Santana Alaniz" userId="2e66e30b-09cf-40eb-9d2f-c2ce271b4019" providerId="ADAL" clId="{53DDCF47-EF5E-404B-A289-DC1C9339533D}" dt="2024-07-31T14:36:43.288" v="1450" actId="478"/>
          <ac:grpSpMkLst>
            <pc:docMk/>
            <pc:sldMk cId="3121306576" sldId="270"/>
            <ac:grpSpMk id="6" creationId="{4E84F85C-AFFD-B137-1A39-DFB320F3147E}"/>
          </ac:grpSpMkLst>
        </pc:grpChg>
        <pc:grpChg chg="add mod">
          <ac:chgData name="José David Santana Alaniz" userId="2e66e30b-09cf-40eb-9d2f-c2ce271b4019" providerId="ADAL" clId="{53DDCF47-EF5E-404B-A289-DC1C9339533D}" dt="2024-07-31T14:36:59.695" v="1497" actId="1038"/>
          <ac:grpSpMkLst>
            <pc:docMk/>
            <pc:sldMk cId="3121306576" sldId="270"/>
            <ac:grpSpMk id="11" creationId="{88F96F50-8F7E-EF51-59C8-AAEFCD5BD30A}"/>
          </ac:grpSpMkLst>
        </pc:grpChg>
        <pc:picChg chg="mod">
          <ac:chgData name="José David Santana Alaniz" userId="2e66e30b-09cf-40eb-9d2f-c2ce271b4019" providerId="ADAL" clId="{53DDCF47-EF5E-404B-A289-DC1C9339533D}" dt="2024-07-31T14:15:38.006" v="628" actId="1037"/>
          <ac:picMkLst>
            <pc:docMk/>
            <pc:sldMk cId="3121306576" sldId="270"/>
            <ac:picMk id="7" creationId="{EF42E098-640D-7539-0302-36CB5AE627BD}"/>
          </ac:picMkLst>
        </pc:picChg>
        <pc:picChg chg="mod">
          <ac:chgData name="José David Santana Alaniz" userId="2e66e30b-09cf-40eb-9d2f-c2ce271b4019" providerId="ADAL" clId="{53DDCF47-EF5E-404B-A289-DC1C9339533D}" dt="2024-07-31T14:15:38.006" v="628" actId="1037"/>
          <ac:picMkLst>
            <pc:docMk/>
            <pc:sldMk cId="3121306576" sldId="270"/>
            <ac:picMk id="8" creationId="{A50A391A-8B35-A8CB-8194-98FAC5E96FA0}"/>
          </ac:picMkLst>
        </pc:picChg>
        <pc:picChg chg="add del mod">
          <ac:chgData name="José David Santana Alaniz" userId="2e66e30b-09cf-40eb-9d2f-c2ce271b4019" providerId="ADAL" clId="{53DDCF47-EF5E-404B-A289-DC1C9339533D}" dt="2024-07-31T14:36:43.288" v="1450" actId="478"/>
          <ac:picMkLst>
            <pc:docMk/>
            <pc:sldMk cId="3121306576" sldId="270"/>
            <ac:picMk id="9" creationId="{EAED3A95-AC4C-304B-F702-039BBB77D10C}"/>
          </ac:picMkLst>
        </pc:picChg>
        <pc:picChg chg="mod">
          <ac:chgData name="José David Santana Alaniz" userId="2e66e30b-09cf-40eb-9d2f-c2ce271b4019" providerId="ADAL" clId="{53DDCF47-EF5E-404B-A289-DC1C9339533D}" dt="2024-07-31T14:36:59.695" v="1497" actId="1038"/>
          <ac:picMkLst>
            <pc:docMk/>
            <pc:sldMk cId="3121306576" sldId="270"/>
            <ac:picMk id="13" creationId="{AAC27828-D9D1-0C67-E729-B8D15225BA6B}"/>
          </ac:picMkLst>
        </pc:picChg>
        <pc:picChg chg="mod">
          <ac:chgData name="José David Santana Alaniz" userId="2e66e30b-09cf-40eb-9d2f-c2ce271b4019" providerId="ADAL" clId="{53DDCF47-EF5E-404B-A289-DC1C9339533D}" dt="2024-07-31T14:36:59.695" v="1497" actId="1038"/>
          <ac:picMkLst>
            <pc:docMk/>
            <pc:sldMk cId="3121306576" sldId="270"/>
            <ac:picMk id="15" creationId="{72426243-08F0-E405-0D80-CFFB117F366C}"/>
          </ac:picMkLst>
        </pc:picChg>
        <pc:picChg chg="mod">
          <ac:chgData name="José David Santana Alaniz" userId="2e66e30b-09cf-40eb-9d2f-c2ce271b4019" providerId="ADAL" clId="{53DDCF47-EF5E-404B-A289-DC1C9339533D}" dt="2024-07-31T14:36:59.695" v="1497" actId="1038"/>
          <ac:picMkLst>
            <pc:docMk/>
            <pc:sldMk cId="3121306576" sldId="270"/>
            <ac:picMk id="16" creationId="{2930B5BD-9745-F750-59FF-D50615A608B9}"/>
          </ac:picMkLst>
        </pc:picChg>
      </pc:sldChg>
      <pc:sldChg chg="addSp delSp add del setBg delDesignElem">
        <pc:chgData name="José David Santana Alaniz" userId="2e66e30b-09cf-40eb-9d2f-c2ce271b4019" providerId="ADAL" clId="{53DDCF47-EF5E-404B-A289-DC1C9339533D}" dt="2024-07-31T14:11:09.161" v="551"/>
        <pc:sldMkLst>
          <pc:docMk/>
          <pc:sldMk cId="909368708" sldId="271"/>
        </pc:sldMkLst>
        <pc:spChg chg="add del">
          <ac:chgData name="José David Santana Alaniz" userId="2e66e30b-09cf-40eb-9d2f-c2ce271b4019" providerId="ADAL" clId="{53DDCF47-EF5E-404B-A289-DC1C9339533D}" dt="2024-07-31T14:11:09.161" v="551"/>
          <ac:spMkLst>
            <pc:docMk/>
            <pc:sldMk cId="909368708" sldId="271"/>
            <ac:spMk id="10" creationId="{3346177D-ADC4-4968-B747-5CFCD390B5B9}"/>
          </ac:spMkLst>
        </pc:spChg>
        <pc:spChg chg="add del">
          <ac:chgData name="José David Santana Alaniz" userId="2e66e30b-09cf-40eb-9d2f-c2ce271b4019" providerId="ADAL" clId="{53DDCF47-EF5E-404B-A289-DC1C9339533D}" dt="2024-07-31T14:11:09.161" v="551"/>
          <ac:spMkLst>
            <pc:docMk/>
            <pc:sldMk cId="909368708" sldId="271"/>
            <ac:spMk id="12" creationId="{0844A943-BF79-4FEA-ABB1-3BD54D236606}"/>
          </ac:spMkLst>
        </pc:spChg>
        <pc:spChg chg="add del">
          <ac:chgData name="José David Santana Alaniz" userId="2e66e30b-09cf-40eb-9d2f-c2ce271b4019" providerId="ADAL" clId="{53DDCF47-EF5E-404B-A289-DC1C9339533D}" dt="2024-07-31T14:11:09.161" v="551"/>
          <ac:spMkLst>
            <pc:docMk/>
            <pc:sldMk cId="909368708" sldId="271"/>
            <ac:spMk id="14" creationId="{6437CC72-F4A8-4DC3-AFAB-D22C482C8100}"/>
          </ac:spMkLst>
        </pc:spChg>
      </pc:sldChg>
    </pc:docChg>
  </pc:docChgLst>
  <pc:docChgLst>
    <pc:chgData name="José David Santana Alaniz" userId="2e66e30b-09cf-40eb-9d2f-c2ce271b4019" providerId="ADAL" clId="{B8BB1183-EAA9-4C4E-BEED-2B0701608BD2}"/>
    <pc:docChg chg="undo custSel modSld">
      <pc:chgData name="José David Santana Alaniz" userId="2e66e30b-09cf-40eb-9d2f-c2ce271b4019" providerId="ADAL" clId="{B8BB1183-EAA9-4C4E-BEED-2B0701608BD2}" dt="2024-06-28T13:41:48.601" v="56" actId="123"/>
      <pc:docMkLst>
        <pc:docMk/>
      </pc:docMkLst>
      <pc:sldChg chg="addSp delSp modSp mod">
        <pc:chgData name="José David Santana Alaniz" userId="2e66e30b-09cf-40eb-9d2f-c2ce271b4019" providerId="ADAL" clId="{B8BB1183-EAA9-4C4E-BEED-2B0701608BD2}" dt="2024-06-28T13:38:26.562" v="52" actId="26606"/>
        <pc:sldMkLst>
          <pc:docMk/>
          <pc:sldMk cId="915356696" sldId="256"/>
        </pc:sldMkLst>
        <pc:spChg chg="mod">
          <ac:chgData name="José David Santana Alaniz" userId="2e66e30b-09cf-40eb-9d2f-c2ce271b4019" providerId="ADAL" clId="{B8BB1183-EAA9-4C4E-BEED-2B0701608BD2}" dt="2024-06-28T13:38:26.562" v="52" actId="26606"/>
          <ac:spMkLst>
            <pc:docMk/>
            <pc:sldMk cId="915356696" sldId="256"/>
            <ac:spMk id="3" creationId="{29A0E434-0ECD-028E-EB1B-A82B6F3DE50A}"/>
          </ac:spMkLst>
        </pc:spChg>
        <pc:spChg chg="add mod ord">
          <ac:chgData name="José David Santana Alaniz" userId="2e66e30b-09cf-40eb-9d2f-c2ce271b4019" providerId="ADAL" clId="{B8BB1183-EAA9-4C4E-BEED-2B0701608BD2}" dt="2024-06-28T13:38:26.562" v="52" actId="26606"/>
          <ac:spMkLst>
            <pc:docMk/>
            <pc:sldMk cId="915356696" sldId="256"/>
            <ac:spMk id="5" creationId="{A0F98FEF-B4EE-54CD-9B9A-13403A3BB22A}"/>
          </ac:spMkLst>
        </pc:spChg>
        <pc:spChg chg="del">
          <ac:chgData name="José David Santana Alaniz" userId="2e66e30b-09cf-40eb-9d2f-c2ce271b4019" providerId="ADAL" clId="{B8BB1183-EAA9-4C4E-BEED-2B0701608BD2}" dt="2024-06-28T13:38:26.562" v="52" actId="26606"/>
          <ac:spMkLst>
            <pc:docMk/>
            <pc:sldMk cId="915356696" sldId="256"/>
            <ac:spMk id="4113" creationId="{F0A604E4-7307-451C-93BE-F1F7E1BF3BF8}"/>
          </ac:spMkLst>
        </pc:spChg>
        <pc:spChg chg="del">
          <ac:chgData name="José David Santana Alaniz" userId="2e66e30b-09cf-40eb-9d2f-c2ce271b4019" providerId="ADAL" clId="{B8BB1183-EAA9-4C4E-BEED-2B0701608BD2}" dt="2024-06-28T13:38:26.562" v="52" actId="26606"/>
          <ac:spMkLst>
            <pc:docMk/>
            <pc:sldMk cId="915356696" sldId="256"/>
            <ac:spMk id="4114" creationId="{F7F3A0AA-35E5-4085-942B-737839030604}"/>
          </ac:spMkLst>
        </pc:spChg>
        <pc:spChg chg="del">
          <ac:chgData name="José David Santana Alaniz" userId="2e66e30b-09cf-40eb-9d2f-c2ce271b4019" providerId="ADAL" clId="{B8BB1183-EAA9-4C4E-BEED-2B0701608BD2}" dt="2024-06-28T13:38:26.562" v="52" actId="26606"/>
          <ac:spMkLst>
            <pc:docMk/>
            <pc:sldMk cId="915356696" sldId="256"/>
            <ac:spMk id="4115" creationId="{402F5C38-C747-4173-ABBF-656E39E82130}"/>
          </ac:spMkLst>
        </pc:spChg>
        <pc:spChg chg="del">
          <ac:chgData name="José David Santana Alaniz" userId="2e66e30b-09cf-40eb-9d2f-c2ce271b4019" providerId="ADAL" clId="{B8BB1183-EAA9-4C4E-BEED-2B0701608BD2}" dt="2024-06-28T13:38:26.562" v="52" actId="26606"/>
          <ac:spMkLst>
            <pc:docMk/>
            <pc:sldMk cId="915356696" sldId="256"/>
            <ac:spMk id="4116" creationId="{E37EECFC-A684-4391-AE85-4CDAF5565F61}"/>
          </ac:spMkLst>
        </pc:spChg>
        <pc:spChg chg="add">
          <ac:chgData name="José David Santana Alaniz" userId="2e66e30b-09cf-40eb-9d2f-c2ce271b4019" providerId="ADAL" clId="{B8BB1183-EAA9-4C4E-BEED-2B0701608BD2}" dt="2024-06-28T13:38:26.562" v="52" actId="26606"/>
          <ac:spMkLst>
            <pc:docMk/>
            <pc:sldMk cId="915356696" sldId="256"/>
            <ac:spMk id="4121" creationId="{F0A604E4-7307-451C-93BE-F1F7E1BF3BF8}"/>
          </ac:spMkLst>
        </pc:spChg>
        <pc:spChg chg="add">
          <ac:chgData name="José David Santana Alaniz" userId="2e66e30b-09cf-40eb-9d2f-c2ce271b4019" providerId="ADAL" clId="{B8BB1183-EAA9-4C4E-BEED-2B0701608BD2}" dt="2024-06-28T13:38:26.562" v="52" actId="26606"/>
          <ac:spMkLst>
            <pc:docMk/>
            <pc:sldMk cId="915356696" sldId="256"/>
            <ac:spMk id="4123" creationId="{F7F3A0AA-35E5-4085-942B-737839030604}"/>
          </ac:spMkLst>
        </pc:spChg>
        <pc:spChg chg="add">
          <ac:chgData name="José David Santana Alaniz" userId="2e66e30b-09cf-40eb-9d2f-c2ce271b4019" providerId="ADAL" clId="{B8BB1183-EAA9-4C4E-BEED-2B0701608BD2}" dt="2024-06-28T13:38:26.562" v="52" actId="26606"/>
          <ac:spMkLst>
            <pc:docMk/>
            <pc:sldMk cId="915356696" sldId="256"/>
            <ac:spMk id="4125" creationId="{402F5C38-C747-4173-ABBF-656E39E82130}"/>
          </ac:spMkLst>
        </pc:spChg>
        <pc:spChg chg="add">
          <ac:chgData name="José David Santana Alaniz" userId="2e66e30b-09cf-40eb-9d2f-c2ce271b4019" providerId="ADAL" clId="{B8BB1183-EAA9-4C4E-BEED-2B0701608BD2}" dt="2024-06-28T13:38:26.562" v="52" actId="26606"/>
          <ac:spMkLst>
            <pc:docMk/>
            <pc:sldMk cId="915356696" sldId="256"/>
            <ac:spMk id="4127" creationId="{E37EECFC-A684-4391-AE85-4CDAF5565F61}"/>
          </ac:spMkLst>
        </pc:spChg>
        <pc:picChg chg="add del mod">
          <ac:chgData name="José David Santana Alaniz" userId="2e66e30b-09cf-40eb-9d2f-c2ce271b4019" providerId="ADAL" clId="{B8BB1183-EAA9-4C4E-BEED-2B0701608BD2}" dt="2024-06-28T13:33:35.665" v="12" actId="478"/>
          <ac:picMkLst>
            <pc:docMk/>
            <pc:sldMk cId="915356696" sldId="256"/>
            <ac:picMk id="4" creationId="{47C8E9B6-95CF-EAD5-74DB-A67BDE5C83DB}"/>
          </ac:picMkLst>
        </pc:picChg>
      </pc:sldChg>
      <pc:sldChg chg="modSp mod">
        <pc:chgData name="José David Santana Alaniz" userId="2e66e30b-09cf-40eb-9d2f-c2ce271b4019" providerId="ADAL" clId="{B8BB1183-EAA9-4C4E-BEED-2B0701608BD2}" dt="2024-06-28T13:41:48.601" v="56" actId="123"/>
        <pc:sldMkLst>
          <pc:docMk/>
          <pc:sldMk cId="1373463914" sldId="257"/>
        </pc:sldMkLst>
        <pc:spChg chg="mod">
          <ac:chgData name="José David Santana Alaniz" userId="2e66e30b-09cf-40eb-9d2f-c2ce271b4019" providerId="ADAL" clId="{B8BB1183-EAA9-4C4E-BEED-2B0701608BD2}" dt="2024-06-28T13:41:48.601" v="56" actId="123"/>
          <ac:spMkLst>
            <pc:docMk/>
            <pc:sldMk cId="1373463914" sldId="257"/>
            <ac:spMk id="3" creationId="{08E2E491-CECE-1B73-EB1E-C259E2AA189A}"/>
          </ac:spMkLst>
        </pc:spChg>
      </pc:sldChg>
      <pc:sldChg chg="modSp mod">
        <pc:chgData name="José David Santana Alaniz" userId="2e66e30b-09cf-40eb-9d2f-c2ce271b4019" providerId="ADAL" clId="{B8BB1183-EAA9-4C4E-BEED-2B0701608BD2}" dt="2024-06-28T13:41:47.039" v="55" actId="123"/>
        <pc:sldMkLst>
          <pc:docMk/>
          <pc:sldMk cId="883359936" sldId="258"/>
        </pc:sldMkLst>
        <pc:spChg chg="mod">
          <ac:chgData name="José David Santana Alaniz" userId="2e66e30b-09cf-40eb-9d2f-c2ce271b4019" providerId="ADAL" clId="{B8BB1183-EAA9-4C4E-BEED-2B0701608BD2}" dt="2024-06-28T13:41:47.039" v="55" actId="123"/>
          <ac:spMkLst>
            <pc:docMk/>
            <pc:sldMk cId="883359936" sldId="258"/>
            <ac:spMk id="3" creationId="{2DE9D0A0-F3C8-3935-FC5A-430C86110BAA}"/>
          </ac:spMkLst>
        </pc:spChg>
      </pc:sldChg>
      <pc:sldChg chg="addSp modSp mod">
        <pc:chgData name="José David Santana Alaniz" userId="2e66e30b-09cf-40eb-9d2f-c2ce271b4019" providerId="ADAL" clId="{B8BB1183-EAA9-4C4E-BEED-2B0701608BD2}" dt="2024-06-28T13:31:58.522" v="5" actId="122"/>
        <pc:sldMkLst>
          <pc:docMk/>
          <pc:sldMk cId="3006107762" sldId="266"/>
        </pc:sldMkLst>
        <pc:spChg chg="add mod">
          <ac:chgData name="José David Santana Alaniz" userId="2e66e30b-09cf-40eb-9d2f-c2ce271b4019" providerId="ADAL" clId="{B8BB1183-EAA9-4C4E-BEED-2B0701608BD2}" dt="2024-06-28T13:31:58.522" v="5" actId="122"/>
          <ac:spMkLst>
            <pc:docMk/>
            <pc:sldMk cId="3006107762" sldId="266"/>
            <ac:spMk id="4" creationId="{99803E7F-629B-8C29-93BD-4A6946C4D689}"/>
          </ac:spMkLst>
        </pc:spChg>
      </pc:sldChg>
    </pc:docChg>
  </pc:docChgLst>
  <pc:docChgLst>
    <pc:chgData name="José David Santana Alaniz" userId="2e66e30b-09cf-40eb-9d2f-c2ce271b4019" providerId="ADAL" clId="{E3F18E59-D2D6-483B-B2B6-5ADF13CA1412}"/>
    <pc:docChg chg="undo redo custSel addSld delSld modSld">
      <pc:chgData name="José David Santana Alaniz" userId="2e66e30b-09cf-40eb-9d2f-c2ce271b4019" providerId="ADAL" clId="{E3F18E59-D2D6-483B-B2B6-5ADF13CA1412}" dt="2024-06-27T17:34:15.806" v="458" actId="26606"/>
      <pc:docMkLst>
        <pc:docMk/>
      </pc:docMkLst>
      <pc:sldChg chg="addSp delSp modSp new mod setBg modClrScheme delDesignElem chgLayout">
        <pc:chgData name="José David Santana Alaniz" userId="2e66e30b-09cf-40eb-9d2f-c2ce271b4019" providerId="ADAL" clId="{E3F18E59-D2D6-483B-B2B6-5ADF13CA1412}" dt="2024-06-27T17:14:40.026" v="338" actId="26606"/>
        <pc:sldMkLst>
          <pc:docMk/>
          <pc:sldMk cId="915356696" sldId="256"/>
        </pc:sldMkLst>
        <pc:spChg chg="del mod">
          <ac:chgData name="José David Santana Alaniz" userId="2e66e30b-09cf-40eb-9d2f-c2ce271b4019" providerId="ADAL" clId="{E3F18E59-D2D6-483B-B2B6-5ADF13CA1412}" dt="2024-06-26T18:23:35.494" v="166" actId="478"/>
          <ac:spMkLst>
            <pc:docMk/>
            <pc:sldMk cId="915356696" sldId="256"/>
            <ac:spMk id="2" creationId="{909505C1-4ECE-1547-3B9F-62DD49CED8DF}"/>
          </ac:spMkLst>
        </pc:spChg>
        <pc:spChg chg="mod ord">
          <ac:chgData name="José David Santana Alaniz" userId="2e66e30b-09cf-40eb-9d2f-c2ce271b4019" providerId="ADAL" clId="{E3F18E59-D2D6-483B-B2B6-5ADF13CA1412}" dt="2024-06-27T17:14:40.026" v="338" actId="26606"/>
          <ac:spMkLst>
            <pc:docMk/>
            <pc:sldMk cId="915356696" sldId="256"/>
            <ac:spMk id="3" creationId="{29A0E434-0ECD-028E-EB1B-A82B6F3DE50A}"/>
          </ac:spMkLst>
        </pc:spChg>
        <pc:spChg chg="add del mod">
          <ac:chgData name="José David Santana Alaniz" userId="2e66e30b-09cf-40eb-9d2f-c2ce271b4019" providerId="ADAL" clId="{E3F18E59-D2D6-483B-B2B6-5ADF13CA1412}" dt="2024-06-26T18:23:38.001" v="167" actId="478"/>
          <ac:spMkLst>
            <pc:docMk/>
            <pc:sldMk cId="915356696" sldId="256"/>
            <ac:spMk id="5" creationId="{CE0F3F8F-AC66-A6D7-227A-C1B7926A088D}"/>
          </ac:spMkLst>
        </pc:spChg>
        <pc:spChg chg="add del">
          <ac:chgData name="José David Santana Alaniz" userId="2e66e30b-09cf-40eb-9d2f-c2ce271b4019" providerId="ADAL" clId="{E3F18E59-D2D6-483B-B2B6-5ADF13CA1412}" dt="2024-06-27T17:14:37.509" v="335" actId="26606"/>
          <ac:spMkLst>
            <pc:docMk/>
            <pc:sldMk cId="915356696" sldId="256"/>
            <ac:spMk id="4100" creationId="{F0A604E4-7307-451C-93BE-F1F7E1BF3BF8}"/>
          </ac:spMkLst>
        </pc:spChg>
        <pc:spChg chg="add del">
          <ac:chgData name="José David Santana Alaniz" userId="2e66e30b-09cf-40eb-9d2f-c2ce271b4019" providerId="ADAL" clId="{E3F18E59-D2D6-483B-B2B6-5ADF13CA1412}" dt="2024-06-27T17:14:37.509" v="335" actId="26606"/>
          <ac:spMkLst>
            <pc:docMk/>
            <pc:sldMk cId="915356696" sldId="256"/>
            <ac:spMk id="4101" creationId="{F7F3A0AA-35E5-4085-942B-737839030604}"/>
          </ac:spMkLst>
        </pc:spChg>
        <pc:spChg chg="add del">
          <ac:chgData name="José David Santana Alaniz" userId="2e66e30b-09cf-40eb-9d2f-c2ce271b4019" providerId="ADAL" clId="{E3F18E59-D2D6-483B-B2B6-5ADF13CA1412}" dt="2024-06-27T17:14:37.509" v="335" actId="26606"/>
          <ac:spMkLst>
            <pc:docMk/>
            <pc:sldMk cId="915356696" sldId="256"/>
            <ac:spMk id="4102" creationId="{402F5C38-C747-4173-ABBF-656E39E82130}"/>
          </ac:spMkLst>
        </pc:spChg>
        <pc:spChg chg="add del">
          <ac:chgData name="José David Santana Alaniz" userId="2e66e30b-09cf-40eb-9d2f-c2ce271b4019" providerId="ADAL" clId="{E3F18E59-D2D6-483B-B2B6-5ADF13CA1412}" dt="2024-06-26T18:33:22.947" v="271" actId="26606"/>
          <ac:spMkLst>
            <pc:docMk/>
            <pc:sldMk cId="915356696" sldId="256"/>
            <ac:spMk id="4103" creationId="{F0A604E4-7307-451C-93BE-F1F7E1BF3BF8}"/>
          </ac:spMkLst>
        </pc:spChg>
        <pc:spChg chg="add del">
          <ac:chgData name="José David Santana Alaniz" userId="2e66e30b-09cf-40eb-9d2f-c2ce271b4019" providerId="ADAL" clId="{E3F18E59-D2D6-483B-B2B6-5ADF13CA1412}" dt="2024-06-27T17:14:37.509" v="335" actId="26606"/>
          <ac:spMkLst>
            <pc:docMk/>
            <pc:sldMk cId="915356696" sldId="256"/>
            <ac:spMk id="4104" creationId="{E37EECFC-A684-4391-AE85-4CDAF5565F61}"/>
          </ac:spMkLst>
        </pc:spChg>
        <pc:spChg chg="add del">
          <ac:chgData name="José David Santana Alaniz" userId="2e66e30b-09cf-40eb-9d2f-c2ce271b4019" providerId="ADAL" clId="{E3F18E59-D2D6-483B-B2B6-5ADF13CA1412}" dt="2024-06-26T18:33:22.947" v="271" actId="26606"/>
          <ac:spMkLst>
            <pc:docMk/>
            <pc:sldMk cId="915356696" sldId="256"/>
            <ac:spMk id="4105" creationId="{F7F3A0AA-35E5-4085-942B-737839030604}"/>
          </ac:spMkLst>
        </pc:spChg>
        <pc:spChg chg="add del">
          <ac:chgData name="José David Santana Alaniz" userId="2e66e30b-09cf-40eb-9d2f-c2ce271b4019" providerId="ADAL" clId="{E3F18E59-D2D6-483B-B2B6-5ADF13CA1412}" dt="2024-06-27T17:14:40.021" v="337" actId="26606"/>
          <ac:spMkLst>
            <pc:docMk/>
            <pc:sldMk cId="915356696" sldId="256"/>
            <ac:spMk id="4106" creationId="{A8384FB5-9ADC-4DDC-881B-597D56F5B15D}"/>
          </ac:spMkLst>
        </pc:spChg>
        <pc:spChg chg="add del">
          <ac:chgData name="José David Santana Alaniz" userId="2e66e30b-09cf-40eb-9d2f-c2ce271b4019" providerId="ADAL" clId="{E3F18E59-D2D6-483B-B2B6-5ADF13CA1412}" dt="2024-06-26T18:33:22.947" v="271" actId="26606"/>
          <ac:spMkLst>
            <pc:docMk/>
            <pc:sldMk cId="915356696" sldId="256"/>
            <ac:spMk id="4107" creationId="{402F5C38-C747-4173-ABBF-656E39E82130}"/>
          </ac:spMkLst>
        </pc:spChg>
        <pc:spChg chg="add del">
          <ac:chgData name="José David Santana Alaniz" userId="2e66e30b-09cf-40eb-9d2f-c2ce271b4019" providerId="ADAL" clId="{E3F18E59-D2D6-483B-B2B6-5ADF13CA1412}" dt="2024-06-27T17:14:40.021" v="337" actId="26606"/>
          <ac:spMkLst>
            <pc:docMk/>
            <pc:sldMk cId="915356696" sldId="256"/>
            <ac:spMk id="4108" creationId="{1199E1B1-A8C0-4FE8-A5A8-1CB41D69F857}"/>
          </ac:spMkLst>
        </pc:spChg>
        <pc:spChg chg="add del">
          <ac:chgData name="José David Santana Alaniz" userId="2e66e30b-09cf-40eb-9d2f-c2ce271b4019" providerId="ADAL" clId="{E3F18E59-D2D6-483B-B2B6-5ADF13CA1412}" dt="2024-06-26T18:33:22.947" v="271" actId="26606"/>
          <ac:spMkLst>
            <pc:docMk/>
            <pc:sldMk cId="915356696" sldId="256"/>
            <ac:spMk id="4109" creationId="{E37EECFC-A684-4391-AE85-4CDAF5565F61}"/>
          </ac:spMkLst>
        </pc:spChg>
        <pc:spChg chg="add del">
          <ac:chgData name="José David Santana Alaniz" userId="2e66e30b-09cf-40eb-9d2f-c2ce271b4019" providerId="ADAL" clId="{E3F18E59-D2D6-483B-B2B6-5ADF13CA1412}" dt="2024-06-27T17:14:40.021" v="337" actId="26606"/>
          <ac:spMkLst>
            <pc:docMk/>
            <pc:sldMk cId="915356696" sldId="256"/>
            <ac:spMk id="4110" creationId="{84A8DE83-DE75-4B41-9DB4-A7EC0B0DEC0B}"/>
          </ac:spMkLst>
        </pc:spChg>
        <pc:spChg chg="add del">
          <ac:chgData name="José David Santana Alaniz" userId="2e66e30b-09cf-40eb-9d2f-c2ce271b4019" providerId="ADAL" clId="{E3F18E59-D2D6-483B-B2B6-5ADF13CA1412}" dt="2024-06-27T17:14:40.021" v="337" actId="26606"/>
          <ac:spMkLst>
            <pc:docMk/>
            <pc:sldMk cId="915356696" sldId="256"/>
            <ac:spMk id="4111" creationId="{A7009A0A-BEF5-4EAC-AF15-E4F9F002E239}"/>
          </ac:spMkLst>
        </pc:spChg>
        <pc:spChg chg="add">
          <ac:chgData name="José David Santana Alaniz" userId="2e66e30b-09cf-40eb-9d2f-c2ce271b4019" providerId="ADAL" clId="{E3F18E59-D2D6-483B-B2B6-5ADF13CA1412}" dt="2024-06-27T17:14:40.026" v="338" actId="26606"/>
          <ac:spMkLst>
            <pc:docMk/>
            <pc:sldMk cId="915356696" sldId="256"/>
            <ac:spMk id="4113" creationId="{F0A604E4-7307-451C-93BE-F1F7E1BF3BF8}"/>
          </ac:spMkLst>
        </pc:spChg>
        <pc:spChg chg="add">
          <ac:chgData name="José David Santana Alaniz" userId="2e66e30b-09cf-40eb-9d2f-c2ce271b4019" providerId="ADAL" clId="{E3F18E59-D2D6-483B-B2B6-5ADF13CA1412}" dt="2024-06-27T17:14:40.026" v="338" actId="26606"/>
          <ac:spMkLst>
            <pc:docMk/>
            <pc:sldMk cId="915356696" sldId="256"/>
            <ac:spMk id="4114" creationId="{F7F3A0AA-35E5-4085-942B-737839030604}"/>
          </ac:spMkLst>
        </pc:spChg>
        <pc:spChg chg="add">
          <ac:chgData name="José David Santana Alaniz" userId="2e66e30b-09cf-40eb-9d2f-c2ce271b4019" providerId="ADAL" clId="{E3F18E59-D2D6-483B-B2B6-5ADF13CA1412}" dt="2024-06-27T17:14:40.026" v="338" actId="26606"/>
          <ac:spMkLst>
            <pc:docMk/>
            <pc:sldMk cId="915356696" sldId="256"/>
            <ac:spMk id="4115" creationId="{402F5C38-C747-4173-ABBF-656E39E82130}"/>
          </ac:spMkLst>
        </pc:spChg>
        <pc:spChg chg="add">
          <ac:chgData name="José David Santana Alaniz" userId="2e66e30b-09cf-40eb-9d2f-c2ce271b4019" providerId="ADAL" clId="{E3F18E59-D2D6-483B-B2B6-5ADF13CA1412}" dt="2024-06-27T17:14:40.026" v="338" actId="26606"/>
          <ac:spMkLst>
            <pc:docMk/>
            <pc:sldMk cId="915356696" sldId="256"/>
            <ac:spMk id="4116" creationId="{E37EECFC-A684-4391-AE85-4CDAF5565F61}"/>
          </ac:spMkLst>
        </pc:spChg>
        <pc:picChg chg="add mod">
          <ac:chgData name="José David Santana Alaniz" userId="2e66e30b-09cf-40eb-9d2f-c2ce271b4019" providerId="ADAL" clId="{E3F18E59-D2D6-483B-B2B6-5ADF13CA1412}" dt="2024-06-27T17:14:40.026" v="338" actId="26606"/>
          <ac:picMkLst>
            <pc:docMk/>
            <pc:sldMk cId="915356696" sldId="256"/>
            <ac:picMk id="4098" creationId="{51EF0172-EC24-6F6D-FCA1-0BF5FA9AA2BF}"/>
          </ac:picMkLst>
        </pc:picChg>
      </pc:sldChg>
      <pc:sldChg chg="addSp delSp modSp new mod setBg">
        <pc:chgData name="José David Santana Alaniz" userId="2e66e30b-09cf-40eb-9d2f-c2ce271b4019" providerId="ADAL" clId="{E3F18E59-D2D6-483B-B2B6-5ADF13CA1412}" dt="2024-06-27T17:16:33.432" v="349" actId="26606"/>
        <pc:sldMkLst>
          <pc:docMk/>
          <pc:sldMk cId="1373463914" sldId="257"/>
        </pc:sldMkLst>
        <pc:spChg chg="mod">
          <ac:chgData name="José David Santana Alaniz" userId="2e66e30b-09cf-40eb-9d2f-c2ce271b4019" providerId="ADAL" clId="{E3F18E59-D2D6-483B-B2B6-5ADF13CA1412}" dt="2024-06-27T17:16:33.432" v="349" actId="26606"/>
          <ac:spMkLst>
            <pc:docMk/>
            <pc:sldMk cId="1373463914" sldId="257"/>
            <ac:spMk id="2" creationId="{81F3BA8A-7C01-3484-E6E8-60CD6C1F7BCF}"/>
          </ac:spMkLst>
        </pc:spChg>
        <pc:spChg chg="mod ord">
          <ac:chgData name="José David Santana Alaniz" userId="2e66e30b-09cf-40eb-9d2f-c2ce271b4019" providerId="ADAL" clId="{E3F18E59-D2D6-483B-B2B6-5ADF13CA1412}" dt="2024-06-27T17:16:33.432" v="349" actId="26606"/>
          <ac:spMkLst>
            <pc:docMk/>
            <pc:sldMk cId="1373463914" sldId="257"/>
            <ac:spMk id="3" creationId="{08E2E491-CECE-1B73-EB1E-C259E2AA189A}"/>
          </ac:spMkLst>
        </pc:spChg>
        <pc:spChg chg="add del">
          <ac:chgData name="José David Santana Alaniz" userId="2e66e30b-09cf-40eb-9d2f-c2ce271b4019" providerId="ADAL" clId="{E3F18E59-D2D6-483B-B2B6-5ADF13CA1412}" dt="2024-06-27T17:16:33.432" v="349" actId="26606"/>
          <ac:spMkLst>
            <pc:docMk/>
            <pc:sldMk cId="1373463914" sldId="257"/>
            <ac:spMk id="9" creationId="{12609869-9E80-471B-A487-A53288E0E791}"/>
          </ac:spMkLst>
        </pc:spChg>
        <pc:spChg chg="add del">
          <ac:chgData name="José David Santana Alaniz" userId="2e66e30b-09cf-40eb-9d2f-c2ce271b4019" providerId="ADAL" clId="{E3F18E59-D2D6-483B-B2B6-5ADF13CA1412}" dt="2024-06-27T17:16:33.432" v="349" actId="26606"/>
          <ac:spMkLst>
            <pc:docMk/>
            <pc:sldMk cId="1373463914" sldId="257"/>
            <ac:spMk id="11" creationId="{7004738A-9D34-43E8-97D2-CA0EED4F8BE0}"/>
          </ac:spMkLst>
        </pc:spChg>
        <pc:spChg chg="add del">
          <ac:chgData name="José David Santana Alaniz" userId="2e66e30b-09cf-40eb-9d2f-c2ce271b4019" providerId="ADAL" clId="{E3F18E59-D2D6-483B-B2B6-5ADF13CA1412}" dt="2024-06-27T17:16:33.432" v="349" actId="26606"/>
          <ac:spMkLst>
            <pc:docMk/>
            <pc:sldMk cId="1373463914" sldId="257"/>
            <ac:spMk id="13" creationId="{B8B8D07F-F13E-443E-BA68-2D26672D76B9}"/>
          </ac:spMkLst>
        </pc:spChg>
        <pc:spChg chg="add del">
          <ac:chgData name="José David Santana Alaniz" userId="2e66e30b-09cf-40eb-9d2f-c2ce271b4019" providerId="ADAL" clId="{E3F18E59-D2D6-483B-B2B6-5ADF13CA1412}" dt="2024-06-27T17:16:33.432" v="349" actId="26606"/>
          <ac:spMkLst>
            <pc:docMk/>
            <pc:sldMk cId="1373463914" sldId="257"/>
            <ac:spMk id="15" creationId="{2813A4FA-24A5-41ED-A534-3807D1B2F344}"/>
          </ac:spMkLst>
        </pc:spChg>
        <pc:spChg chg="add del">
          <ac:chgData name="José David Santana Alaniz" userId="2e66e30b-09cf-40eb-9d2f-c2ce271b4019" providerId="ADAL" clId="{E3F18E59-D2D6-483B-B2B6-5ADF13CA1412}" dt="2024-06-27T17:16:33.432" v="349" actId="26606"/>
          <ac:spMkLst>
            <pc:docMk/>
            <pc:sldMk cId="1373463914" sldId="257"/>
            <ac:spMk id="17" creationId="{C3944F27-CA70-4E84-A51A-E6BF89558979}"/>
          </ac:spMkLst>
        </pc:spChg>
        <pc:spChg chg="add del">
          <ac:chgData name="José David Santana Alaniz" userId="2e66e30b-09cf-40eb-9d2f-c2ce271b4019" providerId="ADAL" clId="{E3F18E59-D2D6-483B-B2B6-5ADF13CA1412}" dt="2024-06-27T17:16:33.428" v="348" actId="26606"/>
          <ac:spMkLst>
            <pc:docMk/>
            <pc:sldMk cId="1373463914" sldId="257"/>
            <ac:spMk id="22" creationId="{3346177D-ADC4-4968-B747-5CFCD390B5B9}"/>
          </ac:spMkLst>
        </pc:spChg>
        <pc:spChg chg="add del">
          <ac:chgData name="José David Santana Alaniz" userId="2e66e30b-09cf-40eb-9d2f-c2ce271b4019" providerId="ADAL" clId="{E3F18E59-D2D6-483B-B2B6-5ADF13CA1412}" dt="2024-06-27T17:16:33.428" v="348" actId="26606"/>
          <ac:spMkLst>
            <pc:docMk/>
            <pc:sldMk cId="1373463914" sldId="257"/>
            <ac:spMk id="24" creationId="{0844A943-BF79-4FEA-ABB1-3BD54D236606}"/>
          </ac:spMkLst>
        </pc:spChg>
        <pc:spChg chg="add del">
          <ac:chgData name="José David Santana Alaniz" userId="2e66e30b-09cf-40eb-9d2f-c2ce271b4019" providerId="ADAL" clId="{E3F18E59-D2D6-483B-B2B6-5ADF13CA1412}" dt="2024-06-27T17:16:33.428" v="348" actId="26606"/>
          <ac:spMkLst>
            <pc:docMk/>
            <pc:sldMk cId="1373463914" sldId="257"/>
            <ac:spMk id="26" creationId="{6437CC72-F4A8-4DC3-AFAB-D22C482C8100}"/>
          </ac:spMkLst>
        </pc:spChg>
        <pc:spChg chg="add">
          <ac:chgData name="José David Santana Alaniz" userId="2e66e30b-09cf-40eb-9d2f-c2ce271b4019" providerId="ADAL" clId="{E3F18E59-D2D6-483B-B2B6-5ADF13CA1412}" dt="2024-06-27T17:16:33.432" v="349" actId="26606"/>
          <ac:spMkLst>
            <pc:docMk/>
            <pc:sldMk cId="1373463914" sldId="257"/>
            <ac:spMk id="28" creationId="{1B15ED52-F352-441B-82BF-E0EA34836D08}"/>
          </ac:spMkLst>
        </pc:spChg>
        <pc:spChg chg="add">
          <ac:chgData name="José David Santana Alaniz" userId="2e66e30b-09cf-40eb-9d2f-c2ce271b4019" providerId="ADAL" clId="{E3F18E59-D2D6-483B-B2B6-5ADF13CA1412}" dt="2024-06-27T17:16:33.432" v="349" actId="26606"/>
          <ac:spMkLst>
            <pc:docMk/>
            <pc:sldMk cId="1373463914" sldId="257"/>
            <ac:spMk id="29" creationId="{61707E60-CEC9-4661-AA82-69242EB4BDC3}"/>
          </ac:spMkLst>
        </pc:spChg>
        <pc:spChg chg="add">
          <ac:chgData name="José David Santana Alaniz" userId="2e66e30b-09cf-40eb-9d2f-c2ce271b4019" providerId="ADAL" clId="{E3F18E59-D2D6-483B-B2B6-5ADF13CA1412}" dt="2024-06-27T17:16:33.432" v="349" actId="26606"/>
          <ac:spMkLst>
            <pc:docMk/>
            <pc:sldMk cId="1373463914" sldId="257"/>
            <ac:spMk id="30" creationId="{8F035CD8-AE30-4146-96F2-036B0CE5E4F3}"/>
          </ac:spMkLst>
        </pc:spChg>
        <pc:spChg chg="add del">
          <ac:chgData name="José David Santana Alaniz" userId="2e66e30b-09cf-40eb-9d2f-c2ce271b4019" providerId="ADAL" clId="{E3F18E59-D2D6-483B-B2B6-5ADF13CA1412}" dt="2024-06-26T18:31:33.963" v="250" actId="26606"/>
          <ac:spMkLst>
            <pc:docMk/>
            <pc:sldMk cId="1373463914" sldId="257"/>
            <ac:spMk id="5127" creationId="{12609869-9E80-471B-A487-A53288E0E791}"/>
          </ac:spMkLst>
        </pc:spChg>
        <pc:spChg chg="add del">
          <ac:chgData name="José David Santana Alaniz" userId="2e66e30b-09cf-40eb-9d2f-c2ce271b4019" providerId="ADAL" clId="{E3F18E59-D2D6-483B-B2B6-5ADF13CA1412}" dt="2024-06-26T18:31:33.963" v="250" actId="26606"/>
          <ac:spMkLst>
            <pc:docMk/>
            <pc:sldMk cId="1373463914" sldId="257"/>
            <ac:spMk id="5129" creationId="{7004738A-9D34-43E8-97D2-CA0EED4F8BE0}"/>
          </ac:spMkLst>
        </pc:spChg>
        <pc:spChg chg="add del">
          <ac:chgData name="José David Santana Alaniz" userId="2e66e30b-09cf-40eb-9d2f-c2ce271b4019" providerId="ADAL" clId="{E3F18E59-D2D6-483B-B2B6-5ADF13CA1412}" dt="2024-06-26T18:31:33.963" v="250" actId="26606"/>
          <ac:spMkLst>
            <pc:docMk/>
            <pc:sldMk cId="1373463914" sldId="257"/>
            <ac:spMk id="5131" creationId="{B8B8D07F-F13E-443E-BA68-2D26672D76B9}"/>
          </ac:spMkLst>
        </pc:spChg>
        <pc:spChg chg="add del">
          <ac:chgData name="José David Santana Alaniz" userId="2e66e30b-09cf-40eb-9d2f-c2ce271b4019" providerId="ADAL" clId="{E3F18E59-D2D6-483B-B2B6-5ADF13CA1412}" dt="2024-06-26T18:31:33.963" v="250" actId="26606"/>
          <ac:spMkLst>
            <pc:docMk/>
            <pc:sldMk cId="1373463914" sldId="257"/>
            <ac:spMk id="5133" creationId="{2813A4FA-24A5-41ED-A534-3807D1B2F344}"/>
          </ac:spMkLst>
        </pc:spChg>
        <pc:spChg chg="add del">
          <ac:chgData name="José David Santana Alaniz" userId="2e66e30b-09cf-40eb-9d2f-c2ce271b4019" providerId="ADAL" clId="{E3F18E59-D2D6-483B-B2B6-5ADF13CA1412}" dt="2024-06-26T18:31:33.963" v="250" actId="26606"/>
          <ac:spMkLst>
            <pc:docMk/>
            <pc:sldMk cId="1373463914" sldId="257"/>
            <ac:spMk id="5135" creationId="{C3944F27-CA70-4E84-A51A-E6BF89558979}"/>
          </ac:spMkLst>
        </pc:spChg>
        <pc:spChg chg="add del">
          <ac:chgData name="José David Santana Alaniz" userId="2e66e30b-09cf-40eb-9d2f-c2ce271b4019" providerId="ADAL" clId="{E3F18E59-D2D6-483B-B2B6-5ADF13CA1412}" dt="2024-06-26T18:31:31.780" v="248" actId="26606"/>
          <ac:spMkLst>
            <pc:docMk/>
            <pc:sldMk cId="1373463914" sldId="257"/>
            <ac:spMk id="5140" creationId="{B6FACB3C-9069-4791-BC5C-0DB7CD19B853}"/>
          </ac:spMkLst>
        </pc:spChg>
        <pc:spChg chg="add del">
          <ac:chgData name="José David Santana Alaniz" userId="2e66e30b-09cf-40eb-9d2f-c2ce271b4019" providerId="ADAL" clId="{E3F18E59-D2D6-483B-B2B6-5ADF13CA1412}" dt="2024-06-26T18:31:31.780" v="248" actId="26606"/>
          <ac:spMkLst>
            <pc:docMk/>
            <pc:sldMk cId="1373463914" sldId="257"/>
            <ac:spMk id="5142" creationId="{71F2038E-D777-4B76-81DD-DD13EE91B9DD}"/>
          </ac:spMkLst>
        </pc:spChg>
        <pc:spChg chg="add del">
          <ac:chgData name="José David Santana Alaniz" userId="2e66e30b-09cf-40eb-9d2f-c2ce271b4019" providerId="ADAL" clId="{E3F18E59-D2D6-483B-B2B6-5ADF13CA1412}" dt="2024-06-26T18:31:30.460" v="246" actId="26606"/>
          <ac:spMkLst>
            <pc:docMk/>
            <pc:sldMk cId="1373463914" sldId="257"/>
            <ac:spMk id="5153" creationId="{1B15ED52-F352-441B-82BF-E0EA34836D08}"/>
          </ac:spMkLst>
        </pc:spChg>
        <pc:spChg chg="add del">
          <ac:chgData name="José David Santana Alaniz" userId="2e66e30b-09cf-40eb-9d2f-c2ce271b4019" providerId="ADAL" clId="{E3F18E59-D2D6-483B-B2B6-5ADF13CA1412}" dt="2024-06-26T18:31:30.460" v="246" actId="26606"/>
          <ac:spMkLst>
            <pc:docMk/>
            <pc:sldMk cId="1373463914" sldId="257"/>
            <ac:spMk id="5155" creationId="{61707E60-CEC9-4661-AA82-69242EB4BDC3}"/>
          </ac:spMkLst>
        </pc:spChg>
        <pc:spChg chg="add del">
          <ac:chgData name="José David Santana Alaniz" userId="2e66e30b-09cf-40eb-9d2f-c2ce271b4019" providerId="ADAL" clId="{E3F18E59-D2D6-483B-B2B6-5ADF13CA1412}" dt="2024-06-26T18:31:30.460" v="246" actId="26606"/>
          <ac:spMkLst>
            <pc:docMk/>
            <pc:sldMk cId="1373463914" sldId="257"/>
            <ac:spMk id="5157" creationId="{8F035CD8-AE30-4146-96F2-036B0CE5E4F3}"/>
          </ac:spMkLst>
        </pc:spChg>
        <pc:grpChg chg="add del">
          <ac:chgData name="José David Santana Alaniz" userId="2e66e30b-09cf-40eb-9d2f-c2ce271b4019" providerId="ADAL" clId="{E3F18E59-D2D6-483B-B2B6-5ADF13CA1412}" dt="2024-06-26T18:31:31.780" v="248" actId="26606"/>
          <ac:grpSpMkLst>
            <pc:docMk/>
            <pc:sldMk cId="1373463914" sldId="257"/>
            <ac:grpSpMk id="5144" creationId="{DD354807-230F-4402-B1B9-F733A8F1F190}"/>
          </ac:grpSpMkLst>
        </pc:grpChg>
        <pc:picChg chg="add mod">
          <ac:chgData name="José David Santana Alaniz" userId="2e66e30b-09cf-40eb-9d2f-c2ce271b4019" providerId="ADAL" clId="{E3F18E59-D2D6-483B-B2B6-5ADF13CA1412}" dt="2024-06-27T17:16:33.432" v="349" actId="26606"/>
          <ac:picMkLst>
            <pc:docMk/>
            <pc:sldMk cId="1373463914" sldId="257"/>
            <ac:picMk id="4" creationId="{37EA2FD2-3085-58B9-B565-974E901A738D}"/>
          </ac:picMkLst>
        </pc:picChg>
        <pc:picChg chg="add mod">
          <ac:chgData name="José David Santana Alaniz" userId="2e66e30b-09cf-40eb-9d2f-c2ce271b4019" providerId="ADAL" clId="{E3F18E59-D2D6-483B-B2B6-5ADF13CA1412}" dt="2024-06-26T18:33:22.402" v="270" actId="1076"/>
          <ac:picMkLst>
            <pc:docMk/>
            <pc:sldMk cId="1373463914" sldId="257"/>
            <ac:picMk id="5122" creationId="{0C69BC4A-72EB-CAE2-7E9F-68CDE8F6F4F2}"/>
          </ac:picMkLst>
        </pc:picChg>
      </pc:sldChg>
      <pc:sldChg chg="addSp delSp modSp new mod setBg modClrScheme delDesignElem chgLayout">
        <pc:chgData name="José David Santana Alaniz" userId="2e66e30b-09cf-40eb-9d2f-c2ce271b4019" providerId="ADAL" clId="{E3F18E59-D2D6-483B-B2B6-5ADF13CA1412}" dt="2024-06-27T17:23:15.255" v="371" actId="26606"/>
        <pc:sldMkLst>
          <pc:docMk/>
          <pc:sldMk cId="883359936" sldId="258"/>
        </pc:sldMkLst>
        <pc:spChg chg="mod ord">
          <ac:chgData name="José David Santana Alaniz" userId="2e66e30b-09cf-40eb-9d2f-c2ce271b4019" providerId="ADAL" clId="{E3F18E59-D2D6-483B-B2B6-5ADF13CA1412}" dt="2024-06-27T17:16:54.718" v="350" actId="26606"/>
          <ac:spMkLst>
            <pc:docMk/>
            <pc:sldMk cId="883359936" sldId="258"/>
            <ac:spMk id="2" creationId="{96994F03-A50C-8836-1489-B249D22EF3D5}"/>
          </ac:spMkLst>
        </pc:spChg>
        <pc:spChg chg="mod ord">
          <ac:chgData name="José David Santana Alaniz" userId="2e66e30b-09cf-40eb-9d2f-c2ce271b4019" providerId="ADAL" clId="{E3F18E59-D2D6-483B-B2B6-5ADF13CA1412}" dt="2024-06-27T17:23:15.255" v="371" actId="26606"/>
          <ac:spMkLst>
            <pc:docMk/>
            <pc:sldMk cId="883359936" sldId="258"/>
            <ac:spMk id="3" creationId="{2DE9D0A0-F3C8-3935-FC5A-430C86110BAA}"/>
          </ac:spMkLst>
        </pc:spChg>
        <pc:spChg chg="add del mod ord">
          <ac:chgData name="José David Santana Alaniz" userId="2e66e30b-09cf-40eb-9d2f-c2ce271b4019" providerId="ADAL" clId="{E3F18E59-D2D6-483B-B2B6-5ADF13CA1412}" dt="2024-06-27T17:16:01.696" v="341" actId="700"/>
          <ac:spMkLst>
            <pc:docMk/>
            <pc:sldMk cId="883359936" sldId="258"/>
            <ac:spMk id="4" creationId="{99F9C7EE-1611-8B4C-7C36-0DA657FC9694}"/>
          </ac:spMkLst>
        </pc:spChg>
        <pc:spChg chg="add del">
          <ac:chgData name="José David Santana Alaniz" userId="2e66e30b-09cf-40eb-9d2f-c2ce271b4019" providerId="ADAL" clId="{E3F18E59-D2D6-483B-B2B6-5ADF13CA1412}" dt="2024-06-27T17:16:18.582" v="346" actId="26606"/>
          <ac:spMkLst>
            <pc:docMk/>
            <pc:sldMk cId="883359936" sldId="258"/>
            <ac:spMk id="10" creationId="{12609869-9E80-471B-A487-A53288E0E791}"/>
          </ac:spMkLst>
        </pc:spChg>
        <pc:spChg chg="add del">
          <ac:chgData name="José David Santana Alaniz" userId="2e66e30b-09cf-40eb-9d2f-c2ce271b4019" providerId="ADAL" clId="{E3F18E59-D2D6-483B-B2B6-5ADF13CA1412}" dt="2024-06-27T17:16:18.582" v="346" actId="26606"/>
          <ac:spMkLst>
            <pc:docMk/>
            <pc:sldMk cId="883359936" sldId="258"/>
            <ac:spMk id="12" creationId="{7004738A-9D34-43E8-97D2-CA0EED4F8BE0}"/>
          </ac:spMkLst>
        </pc:spChg>
        <pc:spChg chg="add del">
          <ac:chgData name="José David Santana Alaniz" userId="2e66e30b-09cf-40eb-9d2f-c2ce271b4019" providerId="ADAL" clId="{E3F18E59-D2D6-483B-B2B6-5ADF13CA1412}" dt="2024-06-27T17:16:18.582" v="346" actId="26606"/>
          <ac:spMkLst>
            <pc:docMk/>
            <pc:sldMk cId="883359936" sldId="258"/>
            <ac:spMk id="14" creationId="{B8B8D07F-F13E-443E-BA68-2D26672D76B9}"/>
          </ac:spMkLst>
        </pc:spChg>
        <pc:spChg chg="add del">
          <ac:chgData name="José David Santana Alaniz" userId="2e66e30b-09cf-40eb-9d2f-c2ce271b4019" providerId="ADAL" clId="{E3F18E59-D2D6-483B-B2B6-5ADF13CA1412}" dt="2024-06-27T17:16:18.582" v="346" actId="26606"/>
          <ac:spMkLst>
            <pc:docMk/>
            <pc:sldMk cId="883359936" sldId="258"/>
            <ac:spMk id="16" creationId="{2813A4FA-24A5-41ED-A534-3807D1B2F344}"/>
          </ac:spMkLst>
        </pc:spChg>
        <pc:spChg chg="add del">
          <ac:chgData name="José David Santana Alaniz" userId="2e66e30b-09cf-40eb-9d2f-c2ce271b4019" providerId="ADAL" clId="{E3F18E59-D2D6-483B-B2B6-5ADF13CA1412}" dt="2024-06-27T17:16:18.582" v="346" actId="26606"/>
          <ac:spMkLst>
            <pc:docMk/>
            <pc:sldMk cId="883359936" sldId="258"/>
            <ac:spMk id="18" creationId="{C3944F27-CA70-4E84-A51A-E6BF89558979}"/>
          </ac:spMkLst>
        </pc:spChg>
        <pc:spChg chg="add del">
          <ac:chgData name="José David Santana Alaniz" userId="2e66e30b-09cf-40eb-9d2f-c2ce271b4019" providerId="ADAL" clId="{E3F18E59-D2D6-483B-B2B6-5ADF13CA1412}" dt="2024-06-27T17:16:16.811" v="343" actId="26606"/>
          <ac:spMkLst>
            <pc:docMk/>
            <pc:sldMk cId="883359936" sldId="258"/>
            <ac:spMk id="23" creationId="{0CCC4BA0-1298-4DBD-86F1-B51D8C9D3437}"/>
          </ac:spMkLst>
        </pc:spChg>
        <pc:spChg chg="add del">
          <ac:chgData name="José David Santana Alaniz" userId="2e66e30b-09cf-40eb-9d2f-c2ce271b4019" providerId="ADAL" clId="{E3F18E59-D2D6-483B-B2B6-5ADF13CA1412}" dt="2024-06-27T17:16:16.811" v="343" actId="26606"/>
          <ac:spMkLst>
            <pc:docMk/>
            <pc:sldMk cId="883359936" sldId="258"/>
            <ac:spMk id="25" creationId="{EEBF1590-3B36-48EE-A89D-3B6F3CB256AB}"/>
          </ac:spMkLst>
        </pc:spChg>
        <pc:spChg chg="add del">
          <ac:chgData name="José David Santana Alaniz" userId="2e66e30b-09cf-40eb-9d2f-c2ce271b4019" providerId="ADAL" clId="{E3F18E59-D2D6-483B-B2B6-5ADF13CA1412}" dt="2024-06-27T17:16:16.811" v="343" actId="26606"/>
          <ac:spMkLst>
            <pc:docMk/>
            <pc:sldMk cId="883359936" sldId="258"/>
            <ac:spMk id="27" creationId="{AC8F6C8C-AB5A-4548-942D-E3FD40ACBC49}"/>
          </ac:spMkLst>
        </pc:spChg>
        <pc:spChg chg="add del">
          <ac:chgData name="José David Santana Alaniz" userId="2e66e30b-09cf-40eb-9d2f-c2ce271b4019" providerId="ADAL" clId="{E3F18E59-D2D6-483B-B2B6-5ADF13CA1412}" dt="2024-06-27T17:16:18.579" v="345" actId="26606"/>
          <ac:spMkLst>
            <pc:docMk/>
            <pc:sldMk cId="883359936" sldId="258"/>
            <ac:spMk id="29" creationId="{46708FAB-3898-47A9-B05A-AB9ECBD9E796}"/>
          </ac:spMkLst>
        </pc:spChg>
        <pc:spChg chg="add del">
          <ac:chgData name="José David Santana Alaniz" userId="2e66e30b-09cf-40eb-9d2f-c2ce271b4019" providerId="ADAL" clId="{E3F18E59-D2D6-483B-B2B6-5ADF13CA1412}" dt="2024-06-27T17:16:18.579" v="345" actId="26606"/>
          <ac:spMkLst>
            <pc:docMk/>
            <pc:sldMk cId="883359936" sldId="258"/>
            <ac:spMk id="30" creationId="{2E438CA0-CB4D-4C94-8C39-9C7FC9BBEE68}"/>
          </ac:spMkLst>
        </pc:spChg>
        <pc:spChg chg="add del">
          <ac:chgData name="José David Santana Alaniz" userId="2e66e30b-09cf-40eb-9d2f-c2ce271b4019" providerId="ADAL" clId="{E3F18E59-D2D6-483B-B2B6-5ADF13CA1412}" dt="2024-06-27T17:16:18.579" v="345" actId="26606"/>
          <ac:spMkLst>
            <pc:docMk/>
            <pc:sldMk cId="883359936" sldId="258"/>
            <ac:spMk id="31" creationId="{6B2C05E3-84E7-4957-95EF-B471CBF71C69}"/>
          </ac:spMkLst>
        </pc:spChg>
        <pc:spChg chg="add del">
          <ac:chgData name="José David Santana Alaniz" userId="2e66e30b-09cf-40eb-9d2f-c2ce271b4019" providerId="ADAL" clId="{E3F18E59-D2D6-483B-B2B6-5ADF13CA1412}" dt="2024-06-27T17:16:54.718" v="350" actId="26606"/>
          <ac:spMkLst>
            <pc:docMk/>
            <pc:sldMk cId="883359936" sldId="258"/>
            <ac:spMk id="33" creationId="{0CCC4BA0-1298-4DBD-86F1-B51D8C9D3437}"/>
          </ac:spMkLst>
        </pc:spChg>
        <pc:spChg chg="add del">
          <ac:chgData name="José David Santana Alaniz" userId="2e66e30b-09cf-40eb-9d2f-c2ce271b4019" providerId="ADAL" clId="{E3F18E59-D2D6-483B-B2B6-5ADF13CA1412}" dt="2024-06-27T17:16:54.718" v="350" actId="26606"/>
          <ac:spMkLst>
            <pc:docMk/>
            <pc:sldMk cId="883359936" sldId="258"/>
            <ac:spMk id="34" creationId="{EEBF1590-3B36-48EE-A89D-3B6F3CB256AB}"/>
          </ac:spMkLst>
        </pc:spChg>
        <pc:spChg chg="add del">
          <ac:chgData name="José David Santana Alaniz" userId="2e66e30b-09cf-40eb-9d2f-c2ce271b4019" providerId="ADAL" clId="{E3F18E59-D2D6-483B-B2B6-5ADF13CA1412}" dt="2024-06-27T17:16:54.718" v="350" actId="26606"/>
          <ac:spMkLst>
            <pc:docMk/>
            <pc:sldMk cId="883359936" sldId="258"/>
            <ac:spMk id="35" creationId="{AC8F6C8C-AB5A-4548-942D-E3FD40ACBC49}"/>
          </ac:spMkLst>
        </pc:spChg>
        <pc:spChg chg="add del">
          <ac:chgData name="José David Santana Alaniz" userId="2e66e30b-09cf-40eb-9d2f-c2ce271b4019" providerId="ADAL" clId="{E3F18E59-D2D6-483B-B2B6-5ADF13CA1412}" dt="2024-06-27T17:23:15.255" v="371" actId="26606"/>
          <ac:spMkLst>
            <pc:docMk/>
            <pc:sldMk cId="883359936" sldId="258"/>
            <ac:spMk id="40" creationId="{3346177D-ADC4-4968-B747-5CFCD390B5B9}"/>
          </ac:spMkLst>
        </pc:spChg>
        <pc:spChg chg="add del">
          <ac:chgData name="José David Santana Alaniz" userId="2e66e30b-09cf-40eb-9d2f-c2ce271b4019" providerId="ADAL" clId="{E3F18E59-D2D6-483B-B2B6-5ADF13CA1412}" dt="2024-06-27T17:23:15.255" v="371" actId="26606"/>
          <ac:spMkLst>
            <pc:docMk/>
            <pc:sldMk cId="883359936" sldId="258"/>
            <ac:spMk id="42" creationId="{0844A943-BF79-4FEA-ABB1-3BD54D236606}"/>
          </ac:spMkLst>
        </pc:spChg>
        <pc:spChg chg="add del">
          <ac:chgData name="José David Santana Alaniz" userId="2e66e30b-09cf-40eb-9d2f-c2ce271b4019" providerId="ADAL" clId="{E3F18E59-D2D6-483B-B2B6-5ADF13CA1412}" dt="2024-06-27T17:23:15.255" v="371" actId="26606"/>
          <ac:spMkLst>
            <pc:docMk/>
            <pc:sldMk cId="883359936" sldId="258"/>
            <ac:spMk id="44" creationId="{6437CC72-F4A8-4DC3-AFAB-D22C482C8100}"/>
          </ac:spMkLst>
        </pc:spChg>
        <pc:spChg chg="add del">
          <ac:chgData name="José David Santana Alaniz" userId="2e66e30b-09cf-40eb-9d2f-c2ce271b4019" providerId="ADAL" clId="{E3F18E59-D2D6-483B-B2B6-5ADF13CA1412}" dt="2024-06-27T17:23:15.255" v="371" actId="26606"/>
          <ac:spMkLst>
            <pc:docMk/>
            <pc:sldMk cId="883359936" sldId="258"/>
            <ac:spMk id="49" creationId="{3346177D-ADC4-4968-B747-5CFCD390B5B9}"/>
          </ac:spMkLst>
        </pc:spChg>
        <pc:spChg chg="add del">
          <ac:chgData name="José David Santana Alaniz" userId="2e66e30b-09cf-40eb-9d2f-c2ce271b4019" providerId="ADAL" clId="{E3F18E59-D2D6-483B-B2B6-5ADF13CA1412}" dt="2024-06-27T17:23:15.255" v="371" actId="26606"/>
          <ac:spMkLst>
            <pc:docMk/>
            <pc:sldMk cId="883359936" sldId="258"/>
            <ac:spMk id="51" creationId="{0844A943-BF79-4FEA-ABB1-3BD54D236606}"/>
          </ac:spMkLst>
        </pc:spChg>
        <pc:spChg chg="add del">
          <ac:chgData name="José David Santana Alaniz" userId="2e66e30b-09cf-40eb-9d2f-c2ce271b4019" providerId="ADAL" clId="{E3F18E59-D2D6-483B-B2B6-5ADF13CA1412}" dt="2024-06-27T17:23:15.255" v="371" actId="26606"/>
          <ac:spMkLst>
            <pc:docMk/>
            <pc:sldMk cId="883359936" sldId="258"/>
            <ac:spMk id="53" creationId="{6437CC72-F4A8-4DC3-AFAB-D22C482C8100}"/>
          </ac:spMkLst>
        </pc:spChg>
        <pc:spChg chg="add del">
          <ac:chgData name="José David Santana Alaniz" userId="2e66e30b-09cf-40eb-9d2f-c2ce271b4019" providerId="ADAL" clId="{E3F18E59-D2D6-483B-B2B6-5ADF13CA1412}" dt="2024-06-26T18:29:37.859" v="233" actId="26606"/>
          <ac:spMkLst>
            <pc:docMk/>
            <pc:sldMk cId="883359936" sldId="258"/>
            <ac:spMk id="6151" creationId="{3346177D-ADC4-4968-B747-5CFCD390B5B9}"/>
          </ac:spMkLst>
        </pc:spChg>
        <pc:spChg chg="add del">
          <ac:chgData name="José David Santana Alaniz" userId="2e66e30b-09cf-40eb-9d2f-c2ce271b4019" providerId="ADAL" clId="{E3F18E59-D2D6-483B-B2B6-5ADF13CA1412}" dt="2024-06-26T18:29:37.859" v="233" actId="26606"/>
          <ac:spMkLst>
            <pc:docMk/>
            <pc:sldMk cId="883359936" sldId="258"/>
            <ac:spMk id="6153" creationId="{0844A943-BF79-4FEA-ABB1-3BD54D236606}"/>
          </ac:spMkLst>
        </pc:spChg>
        <pc:spChg chg="add del">
          <ac:chgData name="José David Santana Alaniz" userId="2e66e30b-09cf-40eb-9d2f-c2ce271b4019" providerId="ADAL" clId="{E3F18E59-D2D6-483B-B2B6-5ADF13CA1412}" dt="2024-06-26T18:29:37.859" v="233" actId="26606"/>
          <ac:spMkLst>
            <pc:docMk/>
            <pc:sldMk cId="883359936" sldId="258"/>
            <ac:spMk id="6155" creationId="{6437CC72-F4A8-4DC3-AFAB-D22C482C8100}"/>
          </ac:spMkLst>
        </pc:spChg>
        <pc:spChg chg="add del">
          <ac:chgData name="José David Santana Alaniz" userId="2e66e30b-09cf-40eb-9d2f-c2ce271b4019" providerId="ADAL" clId="{E3F18E59-D2D6-483B-B2B6-5ADF13CA1412}" dt="2024-06-26T18:29:40.183" v="235" actId="26606"/>
          <ac:spMkLst>
            <pc:docMk/>
            <pc:sldMk cId="883359936" sldId="258"/>
            <ac:spMk id="6164" creationId="{5A0118C5-4F8D-4CF4-BADD-53FEACC6C42A}"/>
          </ac:spMkLst>
        </pc:spChg>
        <pc:spChg chg="add del">
          <ac:chgData name="José David Santana Alaniz" userId="2e66e30b-09cf-40eb-9d2f-c2ce271b4019" providerId="ADAL" clId="{E3F18E59-D2D6-483B-B2B6-5ADF13CA1412}" dt="2024-06-26T18:29:40.183" v="235" actId="26606"/>
          <ac:spMkLst>
            <pc:docMk/>
            <pc:sldMk cId="883359936" sldId="258"/>
            <ac:spMk id="6506" creationId="{52D7FCC1-2D52-49CE-A986-EE6E0CA64957}"/>
          </ac:spMkLst>
        </pc:spChg>
        <pc:spChg chg="add del">
          <ac:chgData name="José David Santana Alaniz" userId="2e66e30b-09cf-40eb-9d2f-c2ce271b4019" providerId="ADAL" clId="{E3F18E59-D2D6-483B-B2B6-5ADF13CA1412}" dt="2024-06-26T18:29:40.183" v="235" actId="26606"/>
          <ac:spMkLst>
            <pc:docMk/>
            <pc:sldMk cId="883359936" sldId="258"/>
            <ac:spMk id="6507" creationId="{28C3CACD-E5A7-4AAC-AE47-75CF7D30FF7C}"/>
          </ac:spMkLst>
        </pc:spChg>
        <pc:spChg chg="add del">
          <ac:chgData name="José David Santana Alaniz" userId="2e66e30b-09cf-40eb-9d2f-c2ce271b4019" providerId="ADAL" clId="{E3F18E59-D2D6-483B-B2B6-5ADF13CA1412}" dt="2024-06-26T18:31:32.540" v="249" actId="26606"/>
          <ac:spMkLst>
            <pc:docMk/>
            <pc:sldMk cId="883359936" sldId="258"/>
            <ac:spMk id="6509" creationId="{3346177D-ADC4-4968-B747-5CFCD390B5B9}"/>
          </ac:spMkLst>
        </pc:spChg>
        <pc:spChg chg="add del">
          <ac:chgData name="José David Santana Alaniz" userId="2e66e30b-09cf-40eb-9d2f-c2ce271b4019" providerId="ADAL" clId="{E3F18E59-D2D6-483B-B2B6-5ADF13CA1412}" dt="2024-06-26T18:31:32.540" v="249" actId="26606"/>
          <ac:spMkLst>
            <pc:docMk/>
            <pc:sldMk cId="883359936" sldId="258"/>
            <ac:spMk id="6510" creationId="{0844A943-BF79-4FEA-ABB1-3BD54D236606}"/>
          </ac:spMkLst>
        </pc:spChg>
        <pc:spChg chg="add del">
          <ac:chgData name="José David Santana Alaniz" userId="2e66e30b-09cf-40eb-9d2f-c2ce271b4019" providerId="ADAL" clId="{E3F18E59-D2D6-483B-B2B6-5ADF13CA1412}" dt="2024-06-26T18:31:32.540" v="249" actId="26606"/>
          <ac:spMkLst>
            <pc:docMk/>
            <pc:sldMk cId="883359936" sldId="258"/>
            <ac:spMk id="6511" creationId="{6437CC72-F4A8-4DC3-AFAB-D22C482C8100}"/>
          </ac:spMkLst>
        </pc:spChg>
        <pc:spChg chg="add del">
          <ac:chgData name="José David Santana Alaniz" userId="2e66e30b-09cf-40eb-9d2f-c2ce271b4019" providerId="ADAL" clId="{E3F18E59-D2D6-483B-B2B6-5ADF13CA1412}" dt="2024-06-26T18:31:31.130" v="247" actId="26606"/>
          <ac:spMkLst>
            <pc:docMk/>
            <pc:sldMk cId="883359936" sldId="258"/>
            <ac:spMk id="6516" creationId="{1B15ED52-F352-441B-82BF-E0EA34836D08}"/>
          </ac:spMkLst>
        </pc:spChg>
        <pc:spChg chg="add del">
          <ac:chgData name="José David Santana Alaniz" userId="2e66e30b-09cf-40eb-9d2f-c2ce271b4019" providerId="ADAL" clId="{E3F18E59-D2D6-483B-B2B6-5ADF13CA1412}" dt="2024-06-26T18:31:31.130" v="247" actId="26606"/>
          <ac:spMkLst>
            <pc:docMk/>
            <pc:sldMk cId="883359936" sldId="258"/>
            <ac:spMk id="6518" creationId="{61707E60-CEC9-4661-AA82-69242EB4BDC3}"/>
          </ac:spMkLst>
        </pc:spChg>
        <pc:spChg chg="add del">
          <ac:chgData name="José David Santana Alaniz" userId="2e66e30b-09cf-40eb-9d2f-c2ce271b4019" providerId="ADAL" clId="{E3F18E59-D2D6-483B-B2B6-5ADF13CA1412}" dt="2024-06-26T18:31:31.130" v="247" actId="26606"/>
          <ac:spMkLst>
            <pc:docMk/>
            <pc:sldMk cId="883359936" sldId="258"/>
            <ac:spMk id="6520" creationId="{8F035CD8-AE30-4146-96F2-036B0CE5E4F3}"/>
          </ac:spMkLst>
        </pc:spChg>
        <pc:spChg chg="add del">
          <ac:chgData name="José David Santana Alaniz" userId="2e66e30b-09cf-40eb-9d2f-c2ce271b4019" providerId="ADAL" clId="{E3F18E59-D2D6-483B-B2B6-5ADF13CA1412}" dt="2024-06-26T18:31:29.793" v="245" actId="26606"/>
          <ac:spMkLst>
            <pc:docMk/>
            <pc:sldMk cId="883359936" sldId="258"/>
            <ac:spMk id="6525" creationId="{12609869-9E80-471B-A487-A53288E0E791}"/>
          </ac:spMkLst>
        </pc:spChg>
        <pc:spChg chg="add del">
          <ac:chgData name="José David Santana Alaniz" userId="2e66e30b-09cf-40eb-9d2f-c2ce271b4019" providerId="ADAL" clId="{E3F18E59-D2D6-483B-B2B6-5ADF13CA1412}" dt="2024-06-26T18:31:29.793" v="245" actId="26606"/>
          <ac:spMkLst>
            <pc:docMk/>
            <pc:sldMk cId="883359936" sldId="258"/>
            <ac:spMk id="6527" creationId="{7004738A-9D34-43E8-97D2-CA0EED4F8BE0}"/>
          </ac:spMkLst>
        </pc:spChg>
        <pc:spChg chg="add del">
          <ac:chgData name="José David Santana Alaniz" userId="2e66e30b-09cf-40eb-9d2f-c2ce271b4019" providerId="ADAL" clId="{E3F18E59-D2D6-483B-B2B6-5ADF13CA1412}" dt="2024-06-26T18:31:29.793" v="245" actId="26606"/>
          <ac:spMkLst>
            <pc:docMk/>
            <pc:sldMk cId="883359936" sldId="258"/>
            <ac:spMk id="6529" creationId="{B8B8D07F-F13E-443E-BA68-2D26672D76B9}"/>
          </ac:spMkLst>
        </pc:spChg>
        <pc:spChg chg="add del">
          <ac:chgData name="José David Santana Alaniz" userId="2e66e30b-09cf-40eb-9d2f-c2ce271b4019" providerId="ADAL" clId="{E3F18E59-D2D6-483B-B2B6-5ADF13CA1412}" dt="2024-06-26T18:31:29.793" v="245" actId="26606"/>
          <ac:spMkLst>
            <pc:docMk/>
            <pc:sldMk cId="883359936" sldId="258"/>
            <ac:spMk id="6531" creationId="{2813A4FA-24A5-41ED-A534-3807D1B2F344}"/>
          </ac:spMkLst>
        </pc:spChg>
        <pc:spChg chg="add del">
          <ac:chgData name="José David Santana Alaniz" userId="2e66e30b-09cf-40eb-9d2f-c2ce271b4019" providerId="ADAL" clId="{E3F18E59-D2D6-483B-B2B6-5ADF13CA1412}" dt="2024-06-26T18:31:29.793" v="245" actId="26606"/>
          <ac:spMkLst>
            <pc:docMk/>
            <pc:sldMk cId="883359936" sldId="258"/>
            <ac:spMk id="6533" creationId="{C3944F27-CA70-4E84-A51A-E6BF89558979}"/>
          </ac:spMkLst>
        </pc:spChg>
        <pc:spChg chg="add del">
          <ac:chgData name="José David Santana Alaniz" userId="2e66e30b-09cf-40eb-9d2f-c2ce271b4019" providerId="ADAL" clId="{E3F18E59-D2D6-483B-B2B6-5ADF13CA1412}" dt="2024-06-26T18:31:26.190" v="242" actId="26606"/>
          <ac:spMkLst>
            <pc:docMk/>
            <pc:sldMk cId="883359936" sldId="258"/>
            <ac:spMk id="6538" creationId="{0CCC4BA0-1298-4DBD-86F1-B51D8C9D3437}"/>
          </ac:spMkLst>
        </pc:spChg>
        <pc:spChg chg="add del">
          <ac:chgData name="José David Santana Alaniz" userId="2e66e30b-09cf-40eb-9d2f-c2ce271b4019" providerId="ADAL" clId="{E3F18E59-D2D6-483B-B2B6-5ADF13CA1412}" dt="2024-06-26T18:31:26.190" v="242" actId="26606"/>
          <ac:spMkLst>
            <pc:docMk/>
            <pc:sldMk cId="883359936" sldId="258"/>
            <ac:spMk id="6540" creationId="{EEBF1590-3B36-48EE-A89D-3B6F3CB256AB}"/>
          </ac:spMkLst>
        </pc:spChg>
        <pc:spChg chg="add del">
          <ac:chgData name="José David Santana Alaniz" userId="2e66e30b-09cf-40eb-9d2f-c2ce271b4019" providerId="ADAL" clId="{E3F18E59-D2D6-483B-B2B6-5ADF13CA1412}" dt="2024-06-26T18:31:26.190" v="242" actId="26606"/>
          <ac:spMkLst>
            <pc:docMk/>
            <pc:sldMk cId="883359936" sldId="258"/>
            <ac:spMk id="6542" creationId="{AC8F6C8C-AB5A-4548-942D-E3FD40ACBC49}"/>
          </ac:spMkLst>
        </pc:spChg>
        <pc:spChg chg="add del">
          <ac:chgData name="José David Santana Alaniz" userId="2e66e30b-09cf-40eb-9d2f-c2ce271b4019" providerId="ADAL" clId="{E3F18E59-D2D6-483B-B2B6-5ADF13CA1412}" dt="2024-06-26T18:31:29.514" v="244" actId="26606"/>
          <ac:spMkLst>
            <pc:docMk/>
            <pc:sldMk cId="883359936" sldId="258"/>
            <ac:spMk id="6544" creationId="{1B15ED52-F352-441B-82BF-E0EA34836D08}"/>
          </ac:spMkLst>
        </pc:spChg>
        <pc:spChg chg="add del">
          <ac:chgData name="José David Santana Alaniz" userId="2e66e30b-09cf-40eb-9d2f-c2ce271b4019" providerId="ADAL" clId="{E3F18E59-D2D6-483B-B2B6-5ADF13CA1412}" dt="2024-06-26T18:31:29.514" v="244" actId="26606"/>
          <ac:spMkLst>
            <pc:docMk/>
            <pc:sldMk cId="883359936" sldId="258"/>
            <ac:spMk id="6545" creationId="{61707E60-CEC9-4661-AA82-69242EB4BDC3}"/>
          </ac:spMkLst>
        </pc:spChg>
        <pc:spChg chg="add del">
          <ac:chgData name="José David Santana Alaniz" userId="2e66e30b-09cf-40eb-9d2f-c2ce271b4019" providerId="ADAL" clId="{E3F18E59-D2D6-483B-B2B6-5ADF13CA1412}" dt="2024-06-26T18:31:29.514" v="244" actId="26606"/>
          <ac:spMkLst>
            <pc:docMk/>
            <pc:sldMk cId="883359936" sldId="258"/>
            <ac:spMk id="6546" creationId="{8F035CD8-AE30-4146-96F2-036B0CE5E4F3}"/>
          </ac:spMkLst>
        </pc:spChg>
        <pc:grpChg chg="add del">
          <ac:chgData name="José David Santana Alaniz" userId="2e66e30b-09cf-40eb-9d2f-c2ce271b4019" providerId="ADAL" clId="{E3F18E59-D2D6-483B-B2B6-5ADF13CA1412}" dt="2024-06-26T18:29:40.183" v="235" actId="26606"/>
          <ac:grpSpMkLst>
            <pc:docMk/>
            <pc:sldMk cId="883359936" sldId="258"/>
            <ac:grpSpMk id="6157" creationId="{3A35C15A-135A-4FD3-BA11-A046CFA3907A}"/>
          </ac:grpSpMkLst>
        </pc:grpChg>
        <pc:grpChg chg="add del">
          <ac:chgData name="José David Santana Alaniz" userId="2e66e30b-09cf-40eb-9d2f-c2ce271b4019" providerId="ADAL" clId="{E3F18E59-D2D6-483B-B2B6-5ADF13CA1412}" dt="2024-06-26T18:29:40.183" v="235" actId="26606"/>
          <ac:grpSpMkLst>
            <pc:docMk/>
            <pc:sldMk cId="883359936" sldId="258"/>
            <ac:grpSpMk id="6165" creationId="{03AF83E4-4DE2-499C-9F36-0279E7E4FBBE}"/>
          </ac:grpSpMkLst>
        </pc:grpChg>
        <pc:picChg chg="add mod">
          <ac:chgData name="José David Santana Alaniz" userId="2e66e30b-09cf-40eb-9d2f-c2ce271b4019" providerId="ADAL" clId="{E3F18E59-D2D6-483B-B2B6-5ADF13CA1412}" dt="2024-06-26T18:31:59.685" v="253"/>
          <ac:picMkLst>
            <pc:docMk/>
            <pc:sldMk cId="883359936" sldId="258"/>
            <ac:picMk id="4" creationId="{358F49CE-9F6B-7A4F-0F12-BD5E35E584C2}"/>
          </ac:picMkLst>
        </pc:picChg>
        <pc:picChg chg="add del mod">
          <ac:chgData name="José David Santana Alaniz" userId="2e66e30b-09cf-40eb-9d2f-c2ce271b4019" providerId="ADAL" clId="{E3F18E59-D2D6-483B-B2B6-5ADF13CA1412}" dt="2024-06-27T17:17:37.090" v="353" actId="478"/>
          <ac:picMkLst>
            <pc:docMk/>
            <pc:sldMk cId="883359936" sldId="258"/>
            <ac:picMk id="5" creationId="{B19B2951-20B0-751C-2538-4EF7A97ABCA5}"/>
          </ac:picMkLst>
        </pc:picChg>
        <pc:picChg chg="add mod">
          <ac:chgData name="José David Santana Alaniz" userId="2e66e30b-09cf-40eb-9d2f-c2ce271b4019" providerId="ADAL" clId="{E3F18E59-D2D6-483B-B2B6-5ADF13CA1412}" dt="2024-06-27T17:23:15.255" v="371" actId="26606"/>
          <ac:picMkLst>
            <pc:docMk/>
            <pc:sldMk cId="883359936" sldId="258"/>
            <ac:picMk id="6" creationId="{814799E0-E03F-68A1-4E68-A3654814ACE4}"/>
          </ac:picMkLst>
        </pc:picChg>
        <pc:picChg chg="add mod ord">
          <ac:chgData name="José David Santana Alaniz" userId="2e66e30b-09cf-40eb-9d2f-c2ce271b4019" providerId="ADAL" clId="{E3F18E59-D2D6-483B-B2B6-5ADF13CA1412}" dt="2024-06-26T18:31:32.540" v="249" actId="26606"/>
          <ac:picMkLst>
            <pc:docMk/>
            <pc:sldMk cId="883359936" sldId="258"/>
            <ac:picMk id="6146" creationId="{5ADEB5D3-B7C4-2C20-EDA3-218C1028AA79}"/>
          </ac:picMkLst>
        </pc:picChg>
      </pc:sldChg>
      <pc:sldChg chg="addSp delSp modSp new mod setBg">
        <pc:chgData name="José David Santana Alaniz" userId="2e66e30b-09cf-40eb-9d2f-c2ce271b4019" providerId="ADAL" clId="{E3F18E59-D2D6-483B-B2B6-5ADF13CA1412}" dt="2024-06-27T17:23:24.181" v="378" actId="26606"/>
        <pc:sldMkLst>
          <pc:docMk/>
          <pc:sldMk cId="3559064560" sldId="259"/>
        </pc:sldMkLst>
        <pc:spChg chg="mod">
          <ac:chgData name="José David Santana Alaniz" userId="2e66e30b-09cf-40eb-9d2f-c2ce271b4019" providerId="ADAL" clId="{E3F18E59-D2D6-483B-B2B6-5ADF13CA1412}" dt="2024-06-27T17:23:24.181" v="378" actId="26606"/>
          <ac:spMkLst>
            <pc:docMk/>
            <pc:sldMk cId="3559064560" sldId="259"/>
            <ac:spMk id="2" creationId="{03B90A17-715C-01C0-4AA6-58DE1CB47E68}"/>
          </ac:spMkLst>
        </pc:spChg>
        <pc:spChg chg="mod">
          <ac:chgData name="José David Santana Alaniz" userId="2e66e30b-09cf-40eb-9d2f-c2ce271b4019" providerId="ADAL" clId="{E3F18E59-D2D6-483B-B2B6-5ADF13CA1412}" dt="2024-06-27T17:23:24.181" v="378" actId="26606"/>
          <ac:spMkLst>
            <pc:docMk/>
            <pc:sldMk cId="3559064560" sldId="259"/>
            <ac:spMk id="3" creationId="{C013D386-F387-7954-C83E-B079BDFEAE7D}"/>
          </ac:spMkLst>
        </pc:spChg>
        <pc:spChg chg="add del">
          <ac:chgData name="José David Santana Alaniz" userId="2e66e30b-09cf-40eb-9d2f-c2ce271b4019" providerId="ADAL" clId="{E3F18E59-D2D6-483B-B2B6-5ADF13CA1412}" dt="2024-06-27T17:20:07.212" v="358" actId="26606"/>
          <ac:spMkLst>
            <pc:docMk/>
            <pc:sldMk cId="3559064560" sldId="259"/>
            <ac:spMk id="10" creationId="{1B15ED52-F352-441B-82BF-E0EA34836D08}"/>
          </ac:spMkLst>
        </pc:spChg>
        <pc:spChg chg="add del">
          <ac:chgData name="José David Santana Alaniz" userId="2e66e30b-09cf-40eb-9d2f-c2ce271b4019" providerId="ADAL" clId="{E3F18E59-D2D6-483B-B2B6-5ADF13CA1412}" dt="2024-06-27T17:20:07.212" v="358" actId="26606"/>
          <ac:spMkLst>
            <pc:docMk/>
            <pc:sldMk cId="3559064560" sldId="259"/>
            <ac:spMk id="12" creationId="{61707E60-CEC9-4661-AA82-69242EB4BDC3}"/>
          </ac:spMkLst>
        </pc:spChg>
        <pc:spChg chg="add del">
          <ac:chgData name="José David Santana Alaniz" userId="2e66e30b-09cf-40eb-9d2f-c2ce271b4019" providerId="ADAL" clId="{E3F18E59-D2D6-483B-B2B6-5ADF13CA1412}" dt="2024-06-27T17:20:07.212" v="358" actId="26606"/>
          <ac:spMkLst>
            <pc:docMk/>
            <pc:sldMk cId="3559064560" sldId="259"/>
            <ac:spMk id="14" creationId="{8F035CD8-AE30-4146-96F2-036B0CE5E4F3}"/>
          </ac:spMkLst>
        </pc:spChg>
        <pc:spChg chg="add del">
          <ac:chgData name="José David Santana Alaniz" userId="2e66e30b-09cf-40eb-9d2f-c2ce271b4019" providerId="ADAL" clId="{E3F18E59-D2D6-483B-B2B6-5ADF13CA1412}" dt="2024-06-27T17:23:24.181" v="378" actId="26606"/>
          <ac:spMkLst>
            <pc:docMk/>
            <pc:sldMk cId="3559064560" sldId="259"/>
            <ac:spMk id="16" creationId="{2813A4FA-24A5-41ED-A534-3807D1B2F344}"/>
          </ac:spMkLst>
        </pc:spChg>
        <pc:spChg chg="add del">
          <ac:chgData name="José David Santana Alaniz" userId="2e66e30b-09cf-40eb-9d2f-c2ce271b4019" providerId="ADAL" clId="{E3F18E59-D2D6-483B-B2B6-5ADF13CA1412}" dt="2024-06-27T17:23:24.181" v="378" actId="26606"/>
          <ac:spMkLst>
            <pc:docMk/>
            <pc:sldMk cId="3559064560" sldId="259"/>
            <ac:spMk id="17" creationId="{12609869-9E80-471B-A487-A53288E0E791}"/>
          </ac:spMkLst>
        </pc:spChg>
        <pc:spChg chg="add del">
          <ac:chgData name="José David Santana Alaniz" userId="2e66e30b-09cf-40eb-9d2f-c2ce271b4019" providerId="ADAL" clId="{E3F18E59-D2D6-483B-B2B6-5ADF13CA1412}" dt="2024-06-27T17:23:24.181" v="378" actId="26606"/>
          <ac:spMkLst>
            <pc:docMk/>
            <pc:sldMk cId="3559064560" sldId="259"/>
            <ac:spMk id="18" creationId="{C3944F27-CA70-4E84-A51A-E6BF89558979}"/>
          </ac:spMkLst>
        </pc:spChg>
        <pc:spChg chg="add del">
          <ac:chgData name="José David Santana Alaniz" userId="2e66e30b-09cf-40eb-9d2f-c2ce271b4019" providerId="ADAL" clId="{E3F18E59-D2D6-483B-B2B6-5ADF13CA1412}" dt="2024-06-27T17:23:24.181" v="378" actId="26606"/>
          <ac:spMkLst>
            <pc:docMk/>
            <pc:sldMk cId="3559064560" sldId="259"/>
            <ac:spMk id="19" creationId="{7004738A-9D34-43E8-97D2-CA0EED4F8BE0}"/>
          </ac:spMkLst>
        </pc:spChg>
        <pc:spChg chg="add del">
          <ac:chgData name="José David Santana Alaniz" userId="2e66e30b-09cf-40eb-9d2f-c2ce271b4019" providerId="ADAL" clId="{E3F18E59-D2D6-483B-B2B6-5ADF13CA1412}" dt="2024-06-27T17:23:24.181" v="378" actId="26606"/>
          <ac:spMkLst>
            <pc:docMk/>
            <pc:sldMk cId="3559064560" sldId="259"/>
            <ac:spMk id="20" creationId="{B8B8D07F-F13E-443E-BA68-2D26672D76B9}"/>
          </ac:spMkLst>
        </pc:spChg>
        <pc:spChg chg="add">
          <ac:chgData name="José David Santana Alaniz" userId="2e66e30b-09cf-40eb-9d2f-c2ce271b4019" providerId="ADAL" clId="{E3F18E59-D2D6-483B-B2B6-5ADF13CA1412}" dt="2024-06-27T17:23:24.181" v="378" actId="26606"/>
          <ac:spMkLst>
            <pc:docMk/>
            <pc:sldMk cId="3559064560" sldId="259"/>
            <ac:spMk id="22" creationId="{1B15ED52-F352-441B-82BF-E0EA34836D08}"/>
          </ac:spMkLst>
        </pc:spChg>
        <pc:spChg chg="add">
          <ac:chgData name="José David Santana Alaniz" userId="2e66e30b-09cf-40eb-9d2f-c2ce271b4019" providerId="ADAL" clId="{E3F18E59-D2D6-483B-B2B6-5ADF13CA1412}" dt="2024-06-27T17:23:24.181" v="378" actId="26606"/>
          <ac:spMkLst>
            <pc:docMk/>
            <pc:sldMk cId="3559064560" sldId="259"/>
            <ac:spMk id="23" creationId="{61707E60-CEC9-4661-AA82-69242EB4BDC3}"/>
          </ac:spMkLst>
        </pc:spChg>
        <pc:spChg chg="add">
          <ac:chgData name="José David Santana Alaniz" userId="2e66e30b-09cf-40eb-9d2f-c2ce271b4019" providerId="ADAL" clId="{E3F18E59-D2D6-483B-B2B6-5ADF13CA1412}" dt="2024-06-27T17:23:24.181" v="378" actId="26606"/>
          <ac:spMkLst>
            <pc:docMk/>
            <pc:sldMk cId="3559064560" sldId="259"/>
            <ac:spMk id="24" creationId="{8F035CD8-AE30-4146-96F2-036B0CE5E4F3}"/>
          </ac:spMkLst>
        </pc:spChg>
        <pc:spChg chg="add del">
          <ac:chgData name="José David Santana Alaniz" userId="2e66e30b-09cf-40eb-9d2f-c2ce271b4019" providerId="ADAL" clId="{E3F18E59-D2D6-483B-B2B6-5ADF13CA1412}" dt="2024-06-27T17:23:14.709" v="370" actId="26606"/>
          <ac:spMkLst>
            <pc:docMk/>
            <pc:sldMk cId="3559064560" sldId="259"/>
            <ac:spMk id="25" creationId="{1B15ED52-F352-441B-82BF-E0EA34836D08}"/>
          </ac:spMkLst>
        </pc:spChg>
        <pc:spChg chg="add del">
          <ac:chgData name="José David Santana Alaniz" userId="2e66e30b-09cf-40eb-9d2f-c2ce271b4019" providerId="ADAL" clId="{E3F18E59-D2D6-483B-B2B6-5ADF13CA1412}" dt="2024-06-27T17:23:14.709" v="370" actId="26606"/>
          <ac:spMkLst>
            <pc:docMk/>
            <pc:sldMk cId="3559064560" sldId="259"/>
            <ac:spMk id="27" creationId="{61707E60-CEC9-4661-AA82-69242EB4BDC3}"/>
          </ac:spMkLst>
        </pc:spChg>
        <pc:spChg chg="add del">
          <ac:chgData name="José David Santana Alaniz" userId="2e66e30b-09cf-40eb-9d2f-c2ce271b4019" providerId="ADAL" clId="{E3F18E59-D2D6-483B-B2B6-5ADF13CA1412}" dt="2024-06-27T17:23:14.709" v="370" actId="26606"/>
          <ac:spMkLst>
            <pc:docMk/>
            <pc:sldMk cId="3559064560" sldId="259"/>
            <ac:spMk id="29" creationId="{8F035CD8-AE30-4146-96F2-036B0CE5E4F3}"/>
          </ac:spMkLst>
        </pc:spChg>
        <pc:picChg chg="add mod">
          <ac:chgData name="José David Santana Alaniz" userId="2e66e30b-09cf-40eb-9d2f-c2ce271b4019" providerId="ADAL" clId="{E3F18E59-D2D6-483B-B2B6-5ADF13CA1412}" dt="2024-06-26T18:32:02.806" v="254"/>
          <ac:picMkLst>
            <pc:docMk/>
            <pc:sldMk cId="3559064560" sldId="259"/>
            <ac:picMk id="4" creationId="{91F2E666-360C-0256-8C22-416F15979239}"/>
          </ac:picMkLst>
        </pc:picChg>
        <pc:picChg chg="add mod">
          <ac:chgData name="José David Santana Alaniz" userId="2e66e30b-09cf-40eb-9d2f-c2ce271b4019" providerId="ADAL" clId="{E3F18E59-D2D6-483B-B2B6-5ADF13CA1412}" dt="2024-06-27T17:23:24.181" v="378" actId="26606"/>
          <ac:picMkLst>
            <pc:docMk/>
            <pc:sldMk cId="3559064560" sldId="259"/>
            <ac:picMk id="5" creationId="{329BCD7E-B8A6-4ED0-F954-A154029D4FBF}"/>
          </ac:picMkLst>
        </pc:picChg>
      </pc:sldChg>
      <pc:sldChg chg="addSp delSp modSp new mod setBg">
        <pc:chgData name="José David Santana Alaniz" userId="2e66e30b-09cf-40eb-9d2f-c2ce271b4019" providerId="ADAL" clId="{E3F18E59-D2D6-483B-B2B6-5ADF13CA1412}" dt="2024-06-27T17:31:31.331" v="451" actId="6549"/>
        <pc:sldMkLst>
          <pc:docMk/>
          <pc:sldMk cId="545180638" sldId="260"/>
        </pc:sldMkLst>
        <pc:spChg chg="mod">
          <ac:chgData name="José David Santana Alaniz" userId="2e66e30b-09cf-40eb-9d2f-c2ce271b4019" providerId="ADAL" clId="{E3F18E59-D2D6-483B-B2B6-5ADF13CA1412}" dt="2024-06-27T17:23:28.317" v="379" actId="26606"/>
          <ac:spMkLst>
            <pc:docMk/>
            <pc:sldMk cId="545180638" sldId="260"/>
            <ac:spMk id="2" creationId="{64F84E4A-511F-4405-26DE-98D181B8F509}"/>
          </ac:spMkLst>
        </pc:spChg>
        <pc:spChg chg="add del mod ord">
          <ac:chgData name="José David Santana Alaniz" userId="2e66e30b-09cf-40eb-9d2f-c2ce271b4019" providerId="ADAL" clId="{E3F18E59-D2D6-483B-B2B6-5ADF13CA1412}" dt="2024-06-27T17:31:31.331" v="451" actId="6549"/>
          <ac:spMkLst>
            <pc:docMk/>
            <pc:sldMk cId="545180638" sldId="260"/>
            <ac:spMk id="3" creationId="{A4EDB2D0-BDF8-B9EF-EFBA-C7941B88FCDF}"/>
          </ac:spMkLst>
        </pc:spChg>
        <pc:spChg chg="add mod">
          <ac:chgData name="José David Santana Alaniz" userId="2e66e30b-09cf-40eb-9d2f-c2ce271b4019" providerId="ADAL" clId="{E3F18E59-D2D6-483B-B2B6-5ADF13CA1412}" dt="2024-06-26T18:09:54.996" v="53"/>
          <ac:spMkLst>
            <pc:docMk/>
            <pc:sldMk cId="545180638" sldId="260"/>
            <ac:spMk id="4" creationId="{33056167-6079-39C7-C4B6-9A5F7972C4A9}"/>
          </ac:spMkLst>
        </pc:spChg>
        <pc:spChg chg="add mod">
          <ac:chgData name="José David Santana Alaniz" userId="2e66e30b-09cf-40eb-9d2f-c2ce271b4019" providerId="ADAL" clId="{E3F18E59-D2D6-483B-B2B6-5ADF13CA1412}" dt="2024-06-26T18:09:59.497" v="55"/>
          <ac:spMkLst>
            <pc:docMk/>
            <pc:sldMk cId="545180638" sldId="260"/>
            <ac:spMk id="5" creationId="{22075053-48C4-3151-D264-036466E618BB}"/>
          </ac:spMkLst>
        </pc:spChg>
        <pc:spChg chg="add del">
          <ac:chgData name="José David Santana Alaniz" userId="2e66e30b-09cf-40eb-9d2f-c2ce271b4019" providerId="ADAL" clId="{E3F18E59-D2D6-483B-B2B6-5ADF13CA1412}" dt="2024-06-27T17:23:28.317" v="379" actId="26606"/>
          <ac:spMkLst>
            <pc:docMk/>
            <pc:sldMk cId="545180638" sldId="260"/>
            <ac:spMk id="12" creationId="{1B15ED52-F352-441B-82BF-E0EA34836D08}"/>
          </ac:spMkLst>
        </pc:spChg>
        <pc:spChg chg="add del">
          <ac:chgData name="José David Santana Alaniz" userId="2e66e30b-09cf-40eb-9d2f-c2ce271b4019" providerId="ADAL" clId="{E3F18E59-D2D6-483B-B2B6-5ADF13CA1412}" dt="2024-06-27T17:23:28.317" v="379" actId="26606"/>
          <ac:spMkLst>
            <pc:docMk/>
            <pc:sldMk cId="545180638" sldId="260"/>
            <ac:spMk id="14" creationId="{61707E60-CEC9-4661-AA82-69242EB4BDC3}"/>
          </ac:spMkLst>
        </pc:spChg>
        <pc:spChg chg="add del">
          <ac:chgData name="José David Santana Alaniz" userId="2e66e30b-09cf-40eb-9d2f-c2ce271b4019" providerId="ADAL" clId="{E3F18E59-D2D6-483B-B2B6-5ADF13CA1412}" dt="2024-06-27T17:23:28.317" v="379" actId="26606"/>
          <ac:spMkLst>
            <pc:docMk/>
            <pc:sldMk cId="545180638" sldId="260"/>
            <ac:spMk id="16" creationId="{8F035CD8-AE30-4146-96F2-036B0CE5E4F3}"/>
          </ac:spMkLst>
        </pc:spChg>
        <pc:spChg chg="add">
          <ac:chgData name="José David Santana Alaniz" userId="2e66e30b-09cf-40eb-9d2f-c2ce271b4019" providerId="ADAL" clId="{E3F18E59-D2D6-483B-B2B6-5ADF13CA1412}" dt="2024-06-27T17:23:28.317" v="379" actId="26606"/>
          <ac:spMkLst>
            <pc:docMk/>
            <pc:sldMk cId="545180638" sldId="260"/>
            <ac:spMk id="18" creationId="{3346177D-ADC4-4968-B747-5CFCD390B5B9}"/>
          </ac:spMkLst>
        </pc:spChg>
        <pc:spChg chg="add">
          <ac:chgData name="José David Santana Alaniz" userId="2e66e30b-09cf-40eb-9d2f-c2ce271b4019" providerId="ADAL" clId="{E3F18E59-D2D6-483B-B2B6-5ADF13CA1412}" dt="2024-06-27T17:23:28.317" v="379" actId="26606"/>
          <ac:spMkLst>
            <pc:docMk/>
            <pc:sldMk cId="545180638" sldId="260"/>
            <ac:spMk id="19" creationId="{0844A943-BF79-4FEA-ABB1-3BD54D236606}"/>
          </ac:spMkLst>
        </pc:spChg>
        <pc:spChg chg="add">
          <ac:chgData name="José David Santana Alaniz" userId="2e66e30b-09cf-40eb-9d2f-c2ce271b4019" providerId="ADAL" clId="{E3F18E59-D2D6-483B-B2B6-5ADF13CA1412}" dt="2024-06-27T17:23:28.317" v="379" actId="26606"/>
          <ac:spMkLst>
            <pc:docMk/>
            <pc:sldMk cId="545180638" sldId="260"/>
            <ac:spMk id="20" creationId="{6437CC72-F4A8-4DC3-AFAB-D22C482C8100}"/>
          </ac:spMkLst>
        </pc:spChg>
        <pc:spChg chg="add del">
          <ac:chgData name="José David Santana Alaniz" userId="2e66e30b-09cf-40eb-9d2f-c2ce271b4019" providerId="ADAL" clId="{E3F18E59-D2D6-483B-B2B6-5ADF13CA1412}" dt="2024-06-27T17:23:16.655" v="375" actId="26606"/>
          <ac:spMkLst>
            <pc:docMk/>
            <pc:sldMk cId="545180638" sldId="260"/>
            <ac:spMk id="21" creationId="{3346177D-ADC4-4968-B747-5CFCD390B5B9}"/>
          </ac:spMkLst>
        </pc:spChg>
        <pc:spChg chg="add del">
          <ac:chgData name="José David Santana Alaniz" userId="2e66e30b-09cf-40eb-9d2f-c2ce271b4019" providerId="ADAL" clId="{E3F18E59-D2D6-483B-B2B6-5ADF13CA1412}" dt="2024-06-27T17:23:16.655" v="375" actId="26606"/>
          <ac:spMkLst>
            <pc:docMk/>
            <pc:sldMk cId="545180638" sldId="260"/>
            <ac:spMk id="23" creationId="{0844A943-BF79-4FEA-ABB1-3BD54D236606}"/>
          </ac:spMkLst>
        </pc:spChg>
        <pc:spChg chg="add del">
          <ac:chgData name="José David Santana Alaniz" userId="2e66e30b-09cf-40eb-9d2f-c2ce271b4019" providerId="ADAL" clId="{E3F18E59-D2D6-483B-B2B6-5ADF13CA1412}" dt="2024-06-27T17:23:16.655" v="375" actId="26606"/>
          <ac:spMkLst>
            <pc:docMk/>
            <pc:sldMk cId="545180638" sldId="260"/>
            <ac:spMk id="25" creationId="{6437CC72-F4A8-4DC3-AFAB-D22C482C8100}"/>
          </ac:spMkLst>
        </pc:spChg>
        <pc:spChg chg="add del">
          <ac:chgData name="José David Santana Alaniz" userId="2e66e30b-09cf-40eb-9d2f-c2ce271b4019" providerId="ADAL" clId="{E3F18E59-D2D6-483B-B2B6-5ADF13CA1412}" dt="2024-06-27T17:23:15.843" v="372" actId="26606"/>
          <ac:spMkLst>
            <pc:docMk/>
            <pc:sldMk cId="545180638" sldId="260"/>
            <ac:spMk id="30" creationId="{3346177D-ADC4-4968-B747-5CFCD390B5B9}"/>
          </ac:spMkLst>
        </pc:spChg>
        <pc:spChg chg="add del">
          <ac:chgData name="José David Santana Alaniz" userId="2e66e30b-09cf-40eb-9d2f-c2ce271b4019" providerId="ADAL" clId="{E3F18E59-D2D6-483B-B2B6-5ADF13CA1412}" dt="2024-06-27T17:23:15.843" v="372" actId="26606"/>
          <ac:spMkLst>
            <pc:docMk/>
            <pc:sldMk cId="545180638" sldId="260"/>
            <ac:spMk id="32" creationId="{0844A943-BF79-4FEA-ABB1-3BD54D236606}"/>
          </ac:spMkLst>
        </pc:spChg>
        <pc:spChg chg="add del">
          <ac:chgData name="José David Santana Alaniz" userId="2e66e30b-09cf-40eb-9d2f-c2ce271b4019" providerId="ADAL" clId="{E3F18E59-D2D6-483B-B2B6-5ADF13CA1412}" dt="2024-06-27T17:23:15.843" v="372" actId="26606"/>
          <ac:spMkLst>
            <pc:docMk/>
            <pc:sldMk cId="545180638" sldId="260"/>
            <ac:spMk id="34" creationId="{6437CC72-F4A8-4DC3-AFAB-D22C482C8100}"/>
          </ac:spMkLst>
        </pc:spChg>
        <pc:graphicFrameChg chg="add del mod">
          <ac:chgData name="José David Santana Alaniz" userId="2e66e30b-09cf-40eb-9d2f-c2ce271b4019" providerId="ADAL" clId="{E3F18E59-D2D6-483B-B2B6-5ADF13CA1412}" dt="2024-06-27T17:27:11.496" v="392" actId="3680"/>
          <ac:graphicFrameMkLst>
            <pc:docMk/>
            <pc:sldMk cId="545180638" sldId="260"/>
            <ac:graphicFrameMk id="4" creationId="{2840FA9D-C924-2A7B-745E-64D8F1471B0A}"/>
          </ac:graphicFrameMkLst>
        </pc:graphicFrameChg>
        <pc:picChg chg="add mod">
          <ac:chgData name="José David Santana Alaniz" userId="2e66e30b-09cf-40eb-9d2f-c2ce271b4019" providerId="ADAL" clId="{E3F18E59-D2D6-483B-B2B6-5ADF13CA1412}" dt="2024-06-26T18:32:06.524" v="255"/>
          <ac:picMkLst>
            <pc:docMk/>
            <pc:sldMk cId="545180638" sldId="260"/>
            <ac:picMk id="6" creationId="{A2021227-533D-64F4-794E-D1F6DD2E2F97}"/>
          </ac:picMkLst>
        </pc:picChg>
        <pc:picChg chg="add del mod">
          <ac:chgData name="José David Santana Alaniz" userId="2e66e30b-09cf-40eb-9d2f-c2ce271b4019" providerId="ADAL" clId="{E3F18E59-D2D6-483B-B2B6-5ADF13CA1412}" dt="2024-06-27T17:27:11.914" v="393" actId="478"/>
          <ac:picMkLst>
            <pc:docMk/>
            <pc:sldMk cId="545180638" sldId="260"/>
            <ac:picMk id="7" creationId="{7FD632B9-A0C7-545A-B5CC-2196B988F2F8}"/>
          </ac:picMkLst>
        </pc:picChg>
      </pc:sldChg>
      <pc:sldChg chg="addSp delSp modSp new mod setBg">
        <pc:chgData name="José David Santana Alaniz" userId="2e66e30b-09cf-40eb-9d2f-c2ce271b4019" providerId="ADAL" clId="{E3F18E59-D2D6-483B-B2B6-5ADF13CA1412}" dt="2024-06-27T17:33:54.522" v="455" actId="5793"/>
        <pc:sldMkLst>
          <pc:docMk/>
          <pc:sldMk cId="3696962117" sldId="261"/>
        </pc:sldMkLst>
        <pc:spChg chg="mod">
          <ac:chgData name="José David Santana Alaniz" userId="2e66e30b-09cf-40eb-9d2f-c2ce271b4019" providerId="ADAL" clId="{E3F18E59-D2D6-483B-B2B6-5ADF13CA1412}" dt="2024-06-27T17:23:31.452" v="380" actId="26606"/>
          <ac:spMkLst>
            <pc:docMk/>
            <pc:sldMk cId="3696962117" sldId="261"/>
            <ac:spMk id="2" creationId="{AE4CE393-39CE-CF23-29A0-5FB2786560E4}"/>
          </ac:spMkLst>
        </pc:spChg>
        <pc:spChg chg="add del mod ord">
          <ac:chgData name="José David Santana Alaniz" userId="2e66e30b-09cf-40eb-9d2f-c2ce271b4019" providerId="ADAL" clId="{E3F18E59-D2D6-483B-B2B6-5ADF13CA1412}" dt="2024-06-27T17:33:54.522" v="455" actId="5793"/>
          <ac:spMkLst>
            <pc:docMk/>
            <pc:sldMk cId="3696962117" sldId="261"/>
            <ac:spMk id="3" creationId="{62CCDC66-228F-7CA6-AC6E-D770692DA279}"/>
          </ac:spMkLst>
        </pc:spChg>
        <pc:spChg chg="add mod">
          <ac:chgData name="José David Santana Alaniz" userId="2e66e30b-09cf-40eb-9d2f-c2ce271b4019" providerId="ADAL" clId="{E3F18E59-D2D6-483B-B2B6-5ADF13CA1412}" dt="2024-06-26T18:13:38.513" v="74"/>
          <ac:spMkLst>
            <pc:docMk/>
            <pc:sldMk cId="3696962117" sldId="261"/>
            <ac:spMk id="4" creationId="{1FDF39EE-5EFB-45B0-0CF7-488E2D9B0C1C}"/>
          </ac:spMkLst>
        </pc:spChg>
        <pc:spChg chg="add del">
          <ac:chgData name="José David Santana Alaniz" userId="2e66e30b-09cf-40eb-9d2f-c2ce271b4019" providerId="ADAL" clId="{E3F18E59-D2D6-483B-B2B6-5ADF13CA1412}" dt="2024-06-27T17:23:31.452" v="380" actId="26606"/>
          <ac:spMkLst>
            <pc:docMk/>
            <pc:sldMk cId="3696962117" sldId="261"/>
            <ac:spMk id="11" creationId="{3346177D-ADC4-4968-B747-5CFCD390B5B9}"/>
          </ac:spMkLst>
        </pc:spChg>
        <pc:spChg chg="add del">
          <ac:chgData name="José David Santana Alaniz" userId="2e66e30b-09cf-40eb-9d2f-c2ce271b4019" providerId="ADAL" clId="{E3F18E59-D2D6-483B-B2B6-5ADF13CA1412}" dt="2024-06-27T17:23:31.452" v="380" actId="26606"/>
          <ac:spMkLst>
            <pc:docMk/>
            <pc:sldMk cId="3696962117" sldId="261"/>
            <ac:spMk id="13" creationId="{0844A943-BF79-4FEA-ABB1-3BD54D236606}"/>
          </ac:spMkLst>
        </pc:spChg>
        <pc:spChg chg="add del">
          <ac:chgData name="José David Santana Alaniz" userId="2e66e30b-09cf-40eb-9d2f-c2ce271b4019" providerId="ADAL" clId="{E3F18E59-D2D6-483B-B2B6-5ADF13CA1412}" dt="2024-06-27T17:23:31.452" v="380" actId="26606"/>
          <ac:spMkLst>
            <pc:docMk/>
            <pc:sldMk cId="3696962117" sldId="261"/>
            <ac:spMk id="15" creationId="{6437CC72-F4A8-4DC3-AFAB-D22C482C8100}"/>
          </ac:spMkLst>
        </pc:spChg>
        <pc:spChg chg="add">
          <ac:chgData name="José David Santana Alaniz" userId="2e66e30b-09cf-40eb-9d2f-c2ce271b4019" providerId="ADAL" clId="{E3F18E59-D2D6-483B-B2B6-5ADF13CA1412}" dt="2024-06-27T17:23:31.452" v="380" actId="26606"/>
          <ac:spMkLst>
            <pc:docMk/>
            <pc:sldMk cId="3696962117" sldId="261"/>
            <ac:spMk id="17" creationId="{1B15ED52-F352-441B-82BF-E0EA34836D08}"/>
          </ac:spMkLst>
        </pc:spChg>
        <pc:spChg chg="add">
          <ac:chgData name="José David Santana Alaniz" userId="2e66e30b-09cf-40eb-9d2f-c2ce271b4019" providerId="ADAL" clId="{E3F18E59-D2D6-483B-B2B6-5ADF13CA1412}" dt="2024-06-27T17:23:31.452" v="380" actId="26606"/>
          <ac:spMkLst>
            <pc:docMk/>
            <pc:sldMk cId="3696962117" sldId="261"/>
            <ac:spMk id="18" creationId="{61707E60-CEC9-4661-AA82-69242EB4BDC3}"/>
          </ac:spMkLst>
        </pc:spChg>
        <pc:spChg chg="add">
          <ac:chgData name="José David Santana Alaniz" userId="2e66e30b-09cf-40eb-9d2f-c2ce271b4019" providerId="ADAL" clId="{E3F18E59-D2D6-483B-B2B6-5ADF13CA1412}" dt="2024-06-27T17:23:31.452" v="380" actId="26606"/>
          <ac:spMkLst>
            <pc:docMk/>
            <pc:sldMk cId="3696962117" sldId="261"/>
            <ac:spMk id="19" creationId="{8F035CD8-AE30-4146-96F2-036B0CE5E4F3}"/>
          </ac:spMkLst>
        </pc:spChg>
        <pc:spChg chg="add del">
          <ac:chgData name="José David Santana Alaniz" userId="2e66e30b-09cf-40eb-9d2f-c2ce271b4019" providerId="ADAL" clId="{E3F18E59-D2D6-483B-B2B6-5ADF13CA1412}" dt="2024-06-27T17:23:16.406" v="374" actId="26606"/>
          <ac:spMkLst>
            <pc:docMk/>
            <pc:sldMk cId="3696962117" sldId="261"/>
            <ac:spMk id="20" creationId="{1B15ED52-F352-441B-82BF-E0EA34836D08}"/>
          </ac:spMkLst>
        </pc:spChg>
        <pc:spChg chg="add del">
          <ac:chgData name="José David Santana Alaniz" userId="2e66e30b-09cf-40eb-9d2f-c2ce271b4019" providerId="ADAL" clId="{E3F18E59-D2D6-483B-B2B6-5ADF13CA1412}" dt="2024-06-27T17:23:16.406" v="374" actId="26606"/>
          <ac:spMkLst>
            <pc:docMk/>
            <pc:sldMk cId="3696962117" sldId="261"/>
            <ac:spMk id="22" creationId="{61707E60-CEC9-4661-AA82-69242EB4BDC3}"/>
          </ac:spMkLst>
        </pc:spChg>
        <pc:spChg chg="add del">
          <ac:chgData name="José David Santana Alaniz" userId="2e66e30b-09cf-40eb-9d2f-c2ce271b4019" providerId="ADAL" clId="{E3F18E59-D2D6-483B-B2B6-5ADF13CA1412}" dt="2024-06-27T17:23:16.406" v="374" actId="26606"/>
          <ac:spMkLst>
            <pc:docMk/>
            <pc:sldMk cId="3696962117" sldId="261"/>
            <ac:spMk id="24" creationId="{8F035CD8-AE30-4146-96F2-036B0CE5E4F3}"/>
          </ac:spMkLst>
        </pc:spChg>
        <pc:picChg chg="add mod">
          <ac:chgData name="José David Santana Alaniz" userId="2e66e30b-09cf-40eb-9d2f-c2ce271b4019" providerId="ADAL" clId="{E3F18E59-D2D6-483B-B2B6-5ADF13CA1412}" dt="2024-06-26T18:32:08.934" v="256"/>
          <ac:picMkLst>
            <pc:docMk/>
            <pc:sldMk cId="3696962117" sldId="261"/>
            <ac:picMk id="5" creationId="{C376D48F-10BD-60C6-8BD6-F190D862915D}"/>
          </ac:picMkLst>
        </pc:picChg>
        <pc:picChg chg="add mod ord">
          <ac:chgData name="José David Santana Alaniz" userId="2e66e30b-09cf-40eb-9d2f-c2ce271b4019" providerId="ADAL" clId="{E3F18E59-D2D6-483B-B2B6-5ADF13CA1412}" dt="2024-06-27T17:23:31.452" v="380" actId="26606"/>
          <ac:picMkLst>
            <pc:docMk/>
            <pc:sldMk cId="3696962117" sldId="261"/>
            <ac:picMk id="6" creationId="{4DA01181-A1CA-E671-56CF-DA93023C4AA9}"/>
          </ac:picMkLst>
        </pc:picChg>
      </pc:sldChg>
      <pc:sldChg chg="addSp delSp modSp new mod setBg">
        <pc:chgData name="José David Santana Alaniz" userId="2e66e30b-09cf-40eb-9d2f-c2ce271b4019" providerId="ADAL" clId="{E3F18E59-D2D6-483B-B2B6-5ADF13CA1412}" dt="2024-06-27T17:23:34.639" v="381" actId="26606"/>
        <pc:sldMkLst>
          <pc:docMk/>
          <pc:sldMk cId="3534961316" sldId="262"/>
        </pc:sldMkLst>
        <pc:spChg chg="mod">
          <ac:chgData name="José David Santana Alaniz" userId="2e66e30b-09cf-40eb-9d2f-c2ce271b4019" providerId="ADAL" clId="{E3F18E59-D2D6-483B-B2B6-5ADF13CA1412}" dt="2024-06-27T17:23:34.639" v="381" actId="26606"/>
          <ac:spMkLst>
            <pc:docMk/>
            <pc:sldMk cId="3534961316" sldId="262"/>
            <ac:spMk id="2" creationId="{0FB33FD4-D0A1-61DE-0AC0-8FCC1060DD07}"/>
          </ac:spMkLst>
        </pc:spChg>
        <pc:spChg chg="add del mod ord">
          <ac:chgData name="José David Santana Alaniz" userId="2e66e30b-09cf-40eb-9d2f-c2ce271b4019" providerId="ADAL" clId="{E3F18E59-D2D6-483B-B2B6-5ADF13CA1412}" dt="2024-06-27T17:23:34.639" v="381" actId="26606"/>
          <ac:spMkLst>
            <pc:docMk/>
            <pc:sldMk cId="3534961316" sldId="262"/>
            <ac:spMk id="3" creationId="{235824F0-24B0-5D33-3649-41B581F29645}"/>
          </ac:spMkLst>
        </pc:spChg>
        <pc:spChg chg="add mod">
          <ac:chgData name="José David Santana Alaniz" userId="2e66e30b-09cf-40eb-9d2f-c2ce271b4019" providerId="ADAL" clId="{E3F18E59-D2D6-483B-B2B6-5ADF13CA1412}" dt="2024-06-26T18:15:03.120" v="95"/>
          <ac:spMkLst>
            <pc:docMk/>
            <pc:sldMk cId="3534961316" sldId="262"/>
            <ac:spMk id="4" creationId="{302E9F80-C187-3514-8DD3-7A90BA8C997A}"/>
          </ac:spMkLst>
        </pc:spChg>
        <pc:spChg chg="add">
          <ac:chgData name="José David Santana Alaniz" userId="2e66e30b-09cf-40eb-9d2f-c2ce271b4019" providerId="ADAL" clId="{E3F18E59-D2D6-483B-B2B6-5ADF13CA1412}" dt="2024-06-27T17:23:34.639" v="381" actId="26606"/>
          <ac:spMkLst>
            <pc:docMk/>
            <pc:sldMk cId="3534961316" sldId="262"/>
            <ac:spMk id="8" creationId="{3346177D-ADC4-4968-B747-5CFCD390B5B9}"/>
          </ac:spMkLst>
        </pc:spChg>
        <pc:spChg chg="add">
          <ac:chgData name="José David Santana Alaniz" userId="2e66e30b-09cf-40eb-9d2f-c2ce271b4019" providerId="ADAL" clId="{E3F18E59-D2D6-483B-B2B6-5ADF13CA1412}" dt="2024-06-27T17:23:34.639" v="381" actId="26606"/>
          <ac:spMkLst>
            <pc:docMk/>
            <pc:sldMk cId="3534961316" sldId="262"/>
            <ac:spMk id="9" creationId="{0844A943-BF79-4FEA-ABB1-3BD54D236606}"/>
          </ac:spMkLst>
        </pc:spChg>
        <pc:spChg chg="add">
          <ac:chgData name="José David Santana Alaniz" userId="2e66e30b-09cf-40eb-9d2f-c2ce271b4019" providerId="ADAL" clId="{E3F18E59-D2D6-483B-B2B6-5ADF13CA1412}" dt="2024-06-27T17:23:34.639" v="381" actId="26606"/>
          <ac:spMkLst>
            <pc:docMk/>
            <pc:sldMk cId="3534961316" sldId="262"/>
            <ac:spMk id="10" creationId="{6437CC72-F4A8-4DC3-AFAB-D22C482C8100}"/>
          </ac:spMkLst>
        </pc:spChg>
        <pc:spChg chg="add del">
          <ac:chgData name="José David Santana Alaniz" userId="2e66e30b-09cf-40eb-9d2f-c2ce271b4019" providerId="ADAL" clId="{E3F18E59-D2D6-483B-B2B6-5ADF13CA1412}" dt="2024-06-27T17:23:17.065" v="377" actId="26606"/>
          <ac:spMkLst>
            <pc:docMk/>
            <pc:sldMk cId="3534961316" sldId="262"/>
            <ac:spMk id="11" creationId="{1B15ED52-F352-441B-82BF-E0EA34836D08}"/>
          </ac:spMkLst>
        </pc:spChg>
        <pc:spChg chg="add del">
          <ac:chgData name="José David Santana Alaniz" userId="2e66e30b-09cf-40eb-9d2f-c2ce271b4019" providerId="ADAL" clId="{E3F18E59-D2D6-483B-B2B6-5ADF13CA1412}" dt="2024-06-27T17:23:17.065" v="377" actId="26606"/>
          <ac:spMkLst>
            <pc:docMk/>
            <pc:sldMk cId="3534961316" sldId="262"/>
            <ac:spMk id="13" creationId="{61707E60-CEC9-4661-AA82-69242EB4BDC3}"/>
          </ac:spMkLst>
        </pc:spChg>
        <pc:spChg chg="add del">
          <ac:chgData name="José David Santana Alaniz" userId="2e66e30b-09cf-40eb-9d2f-c2ce271b4019" providerId="ADAL" clId="{E3F18E59-D2D6-483B-B2B6-5ADF13CA1412}" dt="2024-06-27T17:23:17.065" v="377" actId="26606"/>
          <ac:spMkLst>
            <pc:docMk/>
            <pc:sldMk cId="3534961316" sldId="262"/>
            <ac:spMk id="15" creationId="{8F035CD8-AE30-4146-96F2-036B0CE5E4F3}"/>
          </ac:spMkLst>
        </pc:spChg>
        <pc:spChg chg="add del">
          <ac:chgData name="José David Santana Alaniz" userId="2e66e30b-09cf-40eb-9d2f-c2ce271b4019" providerId="ADAL" clId="{E3F18E59-D2D6-483B-B2B6-5ADF13CA1412}" dt="2024-06-27T17:23:16.156" v="373" actId="26606"/>
          <ac:spMkLst>
            <pc:docMk/>
            <pc:sldMk cId="3534961316" sldId="262"/>
            <ac:spMk id="20" creationId="{3346177D-ADC4-4968-B747-5CFCD390B5B9}"/>
          </ac:spMkLst>
        </pc:spChg>
        <pc:spChg chg="add del">
          <ac:chgData name="José David Santana Alaniz" userId="2e66e30b-09cf-40eb-9d2f-c2ce271b4019" providerId="ADAL" clId="{E3F18E59-D2D6-483B-B2B6-5ADF13CA1412}" dt="2024-06-27T17:23:16.156" v="373" actId="26606"/>
          <ac:spMkLst>
            <pc:docMk/>
            <pc:sldMk cId="3534961316" sldId="262"/>
            <ac:spMk id="22" creationId="{0844A943-BF79-4FEA-ABB1-3BD54D236606}"/>
          </ac:spMkLst>
        </pc:spChg>
        <pc:spChg chg="add del">
          <ac:chgData name="José David Santana Alaniz" userId="2e66e30b-09cf-40eb-9d2f-c2ce271b4019" providerId="ADAL" clId="{E3F18E59-D2D6-483B-B2B6-5ADF13CA1412}" dt="2024-06-27T17:23:16.156" v="373" actId="26606"/>
          <ac:spMkLst>
            <pc:docMk/>
            <pc:sldMk cId="3534961316" sldId="262"/>
            <ac:spMk id="24" creationId="{6437CC72-F4A8-4DC3-AFAB-D22C482C8100}"/>
          </ac:spMkLst>
        </pc:spChg>
        <pc:picChg chg="add mod">
          <ac:chgData name="José David Santana Alaniz" userId="2e66e30b-09cf-40eb-9d2f-c2ce271b4019" providerId="ADAL" clId="{E3F18E59-D2D6-483B-B2B6-5ADF13CA1412}" dt="2024-06-26T18:32:10.843" v="257"/>
          <ac:picMkLst>
            <pc:docMk/>
            <pc:sldMk cId="3534961316" sldId="262"/>
            <ac:picMk id="5" creationId="{1A9EFF53-32E3-B8B9-8181-ABBBD162AEA8}"/>
          </ac:picMkLst>
        </pc:picChg>
        <pc:picChg chg="add mod">
          <ac:chgData name="José David Santana Alaniz" userId="2e66e30b-09cf-40eb-9d2f-c2ce271b4019" providerId="ADAL" clId="{E3F18E59-D2D6-483B-B2B6-5ADF13CA1412}" dt="2024-06-27T17:23:34.639" v="381" actId="26606"/>
          <ac:picMkLst>
            <pc:docMk/>
            <pc:sldMk cId="3534961316" sldId="262"/>
            <ac:picMk id="6" creationId="{5F011959-0C73-56F7-7C97-B5B243CEA51B}"/>
          </ac:picMkLst>
        </pc:picChg>
      </pc:sldChg>
      <pc:sldChg chg="addSp delSp modSp new mod setBg">
        <pc:chgData name="José David Santana Alaniz" userId="2e66e30b-09cf-40eb-9d2f-c2ce271b4019" providerId="ADAL" clId="{E3F18E59-D2D6-483B-B2B6-5ADF13CA1412}" dt="2024-06-27T17:23:37.327" v="382" actId="26606"/>
        <pc:sldMkLst>
          <pc:docMk/>
          <pc:sldMk cId="3432574523" sldId="263"/>
        </pc:sldMkLst>
        <pc:spChg chg="mod">
          <ac:chgData name="José David Santana Alaniz" userId="2e66e30b-09cf-40eb-9d2f-c2ce271b4019" providerId="ADAL" clId="{E3F18E59-D2D6-483B-B2B6-5ADF13CA1412}" dt="2024-06-27T17:23:37.327" v="382" actId="26606"/>
          <ac:spMkLst>
            <pc:docMk/>
            <pc:sldMk cId="3432574523" sldId="263"/>
            <ac:spMk id="2" creationId="{18B480E8-288B-A575-95E1-DA0E208BB617}"/>
          </ac:spMkLst>
        </pc:spChg>
        <pc:spChg chg="mod">
          <ac:chgData name="José David Santana Alaniz" userId="2e66e30b-09cf-40eb-9d2f-c2ce271b4019" providerId="ADAL" clId="{E3F18E59-D2D6-483B-B2B6-5ADF13CA1412}" dt="2024-06-27T17:23:37.327" v="382" actId="26606"/>
          <ac:spMkLst>
            <pc:docMk/>
            <pc:sldMk cId="3432574523" sldId="263"/>
            <ac:spMk id="3" creationId="{8935FD59-E8D6-A3B3-E1FD-5A598300C22E}"/>
          </ac:spMkLst>
        </pc:spChg>
        <pc:spChg chg="add">
          <ac:chgData name="José David Santana Alaniz" userId="2e66e30b-09cf-40eb-9d2f-c2ce271b4019" providerId="ADAL" clId="{E3F18E59-D2D6-483B-B2B6-5ADF13CA1412}" dt="2024-06-27T17:23:37.327" v="382" actId="26606"/>
          <ac:spMkLst>
            <pc:docMk/>
            <pc:sldMk cId="3432574523" sldId="263"/>
            <ac:spMk id="7" creationId="{1B15ED52-F352-441B-82BF-E0EA34836D08}"/>
          </ac:spMkLst>
        </pc:spChg>
        <pc:spChg chg="add">
          <ac:chgData name="José David Santana Alaniz" userId="2e66e30b-09cf-40eb-9d2f-c2ce271b4019" providerId="ADAL" clId="{E3F18E59-D2D6-483B-B2B6-5ADF13CA1412}" dt="2024-06-27T17:23:37.327" v="382" actId="26606"/>
          <ac:spMkLst>
            <pc:docMk/>
            <pc:sldMk cId="3432574523" sldId="263"/>
            <ac:spMk id="8" creationId="{61707E60-CEC9-4661-AA82-69242EB4BDC3}"/>
          </ac:spMkLst>
        </pc:spChg>
        <pc:spChg chg="add">
          <ac:chgData name="José David Santana Alaniz" userId="2e66e30b-09cf-40eb-9d2f-c2ce271b4019" providerId="ADAL" clId="{E3F18E59-D2D6-483B-B2B6-5ADF13CA1412}" dt="2024-06-27T17:23:37.327" v="382" actId="26606"/>
          <ac:spMkLst>
            <pc:docMk/>
            <pc:sldMk cId="3432574523" sldId="263"/>
            <ac:spMk id="9" creationId="{8F035CD8-AE30-4146-96F2-036B0CE5E4F3}"/>
          </ac:spMkLst>
        </pc:spChg>
        <pc:spChg chg="add del">
          <ac:chgData name="José David Santana Alaniz" userId="2e66e30b-09cf-40eb-9d2f-c2ce271b4019" providerId="ADAL" clId="{E3F18E59-D2D6-483B-B2B6-5ADF13CA1412}" dt="2024-06-27T17:23:16.876" v="376" actId="26606"/>
          <ac:spMkLst>
            <pc:docMk/>
            <pc:sldMk cId="3432574523" sldId="263"/>
            <ac:spMk id="10" creationId="{0CCC4BA0-1298-4DBD-86F1-B51D8C9D3437}"/>
          </ac:spMkLst>
        </pc:spChg>
        <pc:spChg chg="add del">
          <ac:chgData name="José David Santana Alaniz" userId="2e66e30b-09cf-40eb-9d2f-c2ce271b4019" providerId="ADAL" clId="{E3F18E59-D2D6-483B-B2B6-5ADF13CA1412}" dt="2024-06-27T17:23:16.876" v="376" actId="26606"/>
          <ac:spMkLst>
            <pc:docMk/>
            <pc:sldMk cId="3432574523" sldId="263"/>
            <ac:spMk id="12" creationId="{EEBF1590-3B36-48EE-A89D-3B6F3CB256AB}"/>
          </ac:spMkLst>
        </pc:spChg>
        <pc:spChg chg="add del">
          <ac:chgData name="José David Santana Alaniz" userId="2e66e30b-09cf-40eb-9d2f-c2ce271b4019" providerId="ADAL" clId="{E3F18E59-D2D6-483B-B2B6-5ADF13CA1412}" dt="2024-06-27T17:23:16.876" v="376" actId="26606"/>
          <ac:spMkLst>
            <pc:docMk/>
            <pc:sldMk cId="3432574523" sldId="263"/>
            <ac:spMk id="14" creationId="{AC8F6C8C-AB5A-4548-942D-E3FD40ACBC49}"/>
          </ac:spMkLst>
        </pc:spChg>
        <pc:picChg chg="add mod">
          <ac:chgData name="José David Santana Alaniz" userId="2e66e30b-09cf-40eb-9d2f-c2ce271b4019" providerId="ADAL" clId="{E3F18E59-D2D6-483B-B2B6-5ADF13CA1412}" dt="2024-06-26T18:32:12.765" v="258"/>
          <ac:picMkLst>
            <pc:docMk/>
            <pc:sldMk cId="3432574523" sldId="263"/>
            <ac:picMk id="4" creationId="{E4314021-1C04-48AB-C5FB-9864FCA40408}"/>
          </ac:picMkLst>
        </pc:picChg>
        <pc:picChg chg="add mod">
          <ac:chgData name="José David Santana Alaniz" userId="2e66e30b-09cf-40eb-9d2f-c2ce271b4019" providerId="ADAL" clId="{E3F18E59-D2D6-483B-B2B6-5ADF13CA1412}" dt="2024-06-27T17:23:37.327" v="382" actId="26606"/>
          <ac:picMkLst>
            <pc:docMk/>
            <pc:sldMk cId="3432574523" sldId="263"/>
            <ac:picMk id="5" creationId="{AF30763B-D238-AE06-91DB-CEA7CB3DD131}"/>
          </ac:picMkLst>
        </pc:picChg>
      </pc:sldChg>
      <pc:sldChg chg="addSp modSp new mod setBg">
        <pc:chgData name="José David Santana Alaniz" userId="2e66e30b-09cf-40eb-9d2f-c2ce271b4019" providerId="ADAL" clId="{E3F18E59-D2D6-483B-B2B6-5ADF13CA1412}" dt="2024-06-27T17:24:02.879" v="383" actId="26606"/>
        <pc:sldMkLst>
          <pc:docMk/>
          <pc:sldMk cId="3958862149" sldId="264"/>
        </pc:sldMkLst>
        <pc:spChg chg="mod">
          <ac:chgData name="José David Santana Alaniz" userId="2e66e30b-09cf-40eb-9d2f-c2ce271b4019" providerId="ADAL" clId="{E3F18E59-D2D6-483B-B2B6-5ADF13CA1412}" dt="2024-06-27T17:24:02.879" v="383" actId="26606"/>
          <ac:spMkLst>
            <pc:docMk/>
            <pc:sldMk cId="3958862149" sldId="264"/>
            <ac:spMk id="2" creationId="{1D60ED5F-AB11-AD96-CDB7-5C9288D715CA}"/>
          </ac:spMkLst>
        </pc:spChg>
        <pc:spChg chg="mod ord">
          <ac:chgData name="José David Santana Alaniz" userId="2e66e30b-09cf-40eb-9d2f-c2ce271b4019" providerId="ADAL" clId="{E3F18E59-D2D6-483B-B2B6-5ADF13CA1412}" dt="2024-06-27T17:24:02.879" v="383" actId="26606"/>
          <ac:spMkLst>
            <pc:docMk/>
            <pc:sldMk cId="3958862149" sldId="264"/>
            <ac:spMk id="3" creationId="{EC140BA2-8375-4BD7-395F-05B83D3ADD93}"/>
          </ac:spMkLst>
        </pc:spChg>
        <pc:spChg chg="add">
          <ac:chgData name="José David Santana Alaniz" userId="2e66e30b-09cf-40eb-9d2f-c2ce271b4019" providerId="ADAL" clId="{E3F18E59-D2D6-483B-B2B6-5ADF13CA1412}" dt="2024-06-27T17:24:02.879" v="383" actId="26606"/>
          <ac:spMkLst>
            <pc:docMk/>
            <pc:sldMk cId="3958862149" sldId="264"/>
            <ac:spMk id="10" creationId="{3346177D-ADC4-4968-B747-5CFCD390B5B9}"/>
          </ac:spMkLst>
        </pc:spChg>
        <pc:spChg chg="add">
          <ac:chgData name="José David Santana Alaniz" userId="2e66e30b-09cf-40eb-9d2f-c2ce271b4019" providerId="ADAL" clId="{E3F18E59-D2D6-483B-B2B6-5ADF13CA1412}" dt="2024-06-27T17:24:02.879" v="383" actId="26606"/>
          <ac:spMkLst>
            <pc:docMk/>
            <pc:sldMk cId="3958862149" sldId="264"/>
            <ac:spMk id="12" creationId="{0844A943-BF79-4FEA-ABB1-3BD54D236606}"/>
          </ac:spMkLst>
        </pc:spChg>
        <pc:spChg chg="add">
          <ac:chgData name="José David Santana Alaniz" userId="2e66e30b-09cf-40eb-9d2f-c2ce271b4019" providerId="ADAL" clId="{E3F18E59-D2D6-483B-B2B6-5ADF13CA1412}" dt="2024-06-27T17:24:02.879" v="383" actId="26606"/>
          <ac:spMkLst>
            <pc:docMk/>
            <pc:sldMk cId="3958862149" sldId="264"/>
            <ac:spMk id="14" creationId="{6437CC72-F4A8-4DC3-AFAB-D22C482C8100}"/>
          </ac:spMkLst>
        </pc:spChg>
        <pc:picChg chg="add mod">
          <ac:chgData name="José David Santana Alaniz" userId="2e66e30b-09cf-40eb-9d2f-c2ce271b4019" providerId="ADAL" clId="{E3F18E59-D2D6-483B-B2B6-5ADF13CA1412}" dt="2024-06-26T18:32:14.899" v="259"/>
          <ac:picMkLst>
            <pc:docMk/>
            <pc:sldMk cId="3958862149" sldId="264"/>
            <ac:picMk id="4" creationId="{14EB0A58-6AE3-4D85-72B0-A5E30D3C530D}"/>
          </ac:picMkLst>
        </pc:picChg>
        <pc:picChg chg="add mod">
          <ac:chgData name="José David Santana Alaniz" userId="2e66e30b-09cf-40eb-9d2f-c2ce271b4019" providerId="ADAL" clId="{E3F18E59-D2D6-483B-B2B6-5ADF13CA1412}" dt="2024-06-27T17:24:02.879" v="383" actId="26606"/>
          <ac:picMkLst>
            <pc:docMk/>
            <pc:sldMk cId="3958862149" sldId="264"/>
            <ac:picMk id="5" creationId="{246E854D-F478-5F9E-E049-A79D9461BE99}"/>
          </ac:picMkLst>
        </pc:picChg>
      </pc:sldChg>
      <pc:sldChg chg="addSp delSp modSp new mod setBg">
        <pc:chgData name="José David Santana Alaniz" userId="2e66e30b-09cf-40eb-9d2f-c2ce271b4019" providerId="ADAL" clId="{E3F18E59-D2D6-483B-B2B6-5ADF13CA1412}" dt="2024-06-27T17:34:15.806" v="458" actId="26606"/>
        <pc:sldMkLst>
          <pc:docMk/>
          <pc:sldMk cId="894255915" sldId="265"/>
        </pc:sldMkLst>
        <pc:spChg chg="mod">
          <ac:chgData name="José David Santana Alaniz" userId="2e66e30b-09cf-40eb-9d2f-c2ce271b4019" providerId="ADAL" clId="{E3F18E59-D2D6-483B-B2B6-5ADF13CA1412}" dt="2024-06-27T17:34:15.802" v="457" actId="26606"/>
          <ac:spMkLst>
            <pc:docMk/>
            <pc:sldMk cId="894255915" sldId="265"/>
            <ac:spMk id="2" creationId="{11C087ED-5926-4365-CE3B-E9086F3EACFA}"/>
          </ac:spMkLst>
        </pc:spChg>
        <pc:spChg chg="mod ord">
          <ac:chgData name="José David Santana Alaniz" userId="2e66e30b-09cf-40eb-9d2f-c2ce271b4019" providerId="ADAL" clId="{E3F18E59-D2D6-483B-B2B6-5ADF13CA1412}" dt="2024-06-27T17:34:15.802" v="457" actId="26606"/>
          <ac:spMkLst>
            <pc:docMk/>
            <pc:sldMk cId="894255915" sldId="265"/>
            <ac:spMk id="3" creationId="{6F1B734E-B3BC-0F5B-156E-B73DE862C011}"/>
          </ac:spMkLst>
        </pc:spChg>
        <pc:spChg chg="add del">
          <ac:chgData name="José David Santana Alaniz" userId="2e66e30b-09cf-40eb-9d2f-c2ce271b4019" providerId="ADAL" clId="{E3F18E59-D2D6-483B-B2B6-5ADF13CA1412}" dt="2024-06-27T17:34:15.806" v="458" actId="26606"/>
          <ac:spMkLst>
            <pc:docMk/>
            <pc:sldMk cId="894255915" sldId="265"/>
            <ac:spMk id="10" creationId="{1B15ED52-F352-441B-82BF-E0EA34836D08}"/>
          </ac:spMkLst>
        </pc:spChg>
        <pc:spChg chg="add del">
          <ac:chgData name="José David Santana Alaniz" userId="2e66e30b-09cf-40eb-9d2f-c2ce271b4019" providerId="ADAL" clId="{E3F18E59-D2D6-483B-B2B6-5ADF13CA1412}" dt="2024-06-27T17:34:15.806" v="458" actId="26606"/>
          <ac:spMkLst>
            <pc:docMk/>
            <pc:sldMk cId="894255915" sldId="265"/>
            <ac:spMk id="12" creationId="{61707E60-CEC9-4661-AA82-69242EB4BDC3}"/>
          </ac:spMkLst>
        </pc:spChg>
        <pc:spChg chg="add del">
          <ac:chgData name="José David Santana Alaniz" userId="2e66e30b-09cf-40eb-9d2f-c2ce271b4019" providerId="ADAL" clId="{E3F18E59-D2D6-483B-B2B6-5ADF13CA1412}" dt="2024-06-27T17:34:15.806" v="458" actId="26606"/>
          <ac:spMkLst>
            <pc:docMk/>
            <pc:sldMk cId="894255915" sldId="265"/>
            <ac:spMk id="14" creationId="{8F035CD8-AE30-4146-96F2-036B0CE5E4F3}"/>
          </ac:spMkLst>
        </pc:spChg>
        <pc:spChg chg="add del">
          <ac:chgData name="José David Santana Alaniz" userId="2e66e30b-09cf-40eb-9d2f-c2ce271b4019" providerId="ADAL" clId="{E3F18E59-D2D6-483B-B2B6-5ADF13CA1412}" dt="2024-06-27T17:34:15.802" v="457" actId="26606"/>
          <ac:spMkLst>
            <pc:docMk/>
            <pc:sldMk cId="894255915" sldId="265"/>
            <ac:spMk id="19" creationId="{3346177D-ADC4-4968-B747-5CFCD390B5B9}"/>
          </ac:spMkLst>
        </pc:spChg>
        <pc:spChg chg="add del">
          <ac:chgData name="José David Santana Alaniz" userId="2e66e30b-09cf-40eb-9d2f-c2ce271b4019" providerId="ADAL" clId="{E3F18E59-D2D6-483B-B2B6-5ADF13CA1412}" dt="2024-06-27T17:34:15.802" v="457" actId="26606"/>
          <ac:spMkLst>
            <pc:docMk/>
            <pc:sldMk cId="894255915" sldId="265"/>
            <ac:spMk id="21" creationId="{0844A943-BF79-4FEA-ABB1-3BD54D236606}"/>
          </ac:spMkLst>
        </pc:spChg>
        <pc:spChg chg="add del">
          <ac:chgData name="José David Santana Alaniz" userId="2e66e30b-09cf-40eb-9d2f-c2ce271b4019" providerId="ADAL" clId="{E3F18E59-D2D6-483B-B2B6-5ADF13CA1412}" dt="2024-06-27T17:34:15.802" v="457" actId="26606"/>
          <ac:spMkLst>
            <pc:docMk/>
            <pc:sldMk cId="894255915" sldId="265"/>
            <ac:spMk id="23" creationId="{6437CC72-F4A8-4DC3-AFAB-D22C482C8100}"/>
          </ac:spMkLst>
        </pc:spChg>
        <pc:spChg chg="add">
          <ac:chgData name="José David Santana Alaniz" userId="2e66e30b-09cf-40eb-9d2f-c2ce271b4019" providerId="ADAL" clId="{E3F18E59-D2D6-483B-B2B6-5ADF13CA1412}" dt="2024-06-27T17:34:15.806" v="458" actId="26606"/>
          <ac:spMkLst>
            <pc:docMk/>
            <pc:sldMk cId="894255915" sldId="265"/>
            <ac:spMk id="25" creationId="{1B15ED52-F352-441B-82BF-E0EA34836D08}"/>
          </ac:spMkLst>
        </pc:spChg>
        <pc:spChg chg="add">
          <ac:chgData name="José David Santana Alaniz" userId="2e66e30b-09cf-40eb-9d2f-c2ce271b4019" providerId="ADAL" clId="{E3F18E59-D2D6-483B-B2B6-5ADF13CA1412}" dt="2024-06-27T17:34:15.806" v="458" actId="26606"/>
          <ac:spMkLst>
            <pc:docMk/>
            <pc:sldMk cId="894255915" sldId="265"/>
            <ac:spMk id="26" creationId="{61707E60-CEC9-4661-AA82-69242EB4BDC3}"/>
          </ac:spMkLst>
        </pc:spChg>
        <pc:spChg chg="add">
          <ac:chgData name="José David Santana Alaniz" userId="2e66e30b-09cf-40eb-9d2f-c2ce271b4019" providerId="ADAL" clId="{E3F18E59-D2D6-483B-B2B6-5ADF13CA1412}" dt="2024-06-27T17:34:15.806" v="458" actId="26606"/>
          <ac:spMkLst>
            <pc:docMk/>
            <pc:sldMk cId="894255915" sldId="265"/>
            <ac:spMk id="27" creationId="{8F035CD8-AE30-4146-96F2-036B0CE5E4F3}"/>
          </ac:spMkLst>
        </pc:spChg>
        <pc:picChg chg="add mod">
          <ac:chgData name="José David Santana Alaniz" userId="2e66e30b-09cf-40eb-9d2f-c2ce271b4019" providerId="ADAL" clId="{E3F18E59-D2D6-483B-B2B6-5ADF13CA1412}" dt="2024-06-26T18:32:16.853" v="260"/>
          <ac:picMkLst>
            <pc:docMk/>
            <pc:sldMk cId="894255915" sldId="265"/>
            <ac:picMk id="4" creationId="{E5D068A6-1AC2-9247-FAAC-01D76C3BC079}"/>
          </ac:picMkLst>
        </pc:picChg>
        <pc:picChg chg="add mod">
          <ac:chgData name="José David Santana Alaniz" userId="2e66e30b-09cf-40eb-9d2f-c2ce271b4019" providerId="ADAL" clId="{E3F18E59-D2D6-483B-B2B6-5ADF13CA1412}" dt="2024-06-27T17:34:15.802" v="457" actId="26606"/>
          <ac:picMkLst>
            <pc:docMk/>
            <pc:sldMk cId="894255915" sldId="265"/>
            <ac:picMk id="5" creationId="{E38E3A7B-9C08-5720-2DE0-5A6EA8CE622F}"/>
          </ac:picMkLst>
        </pc:picChg>
      </pc:sldChg>
      <pc:sldChg chg="addSp modSp new mod setBg">
        <pc:chgData name="José David Santana Alaniz" userId="2e66e30b-09cf-40eb-9d2f-c2ce271b4019" providerId="ADAL" clId="{E3F18E59-D2D6-483B-B2B6-5ADF13CA1412}" dt="2024-06-27T17:24:27.873" v="385" actId="26606"/>
        <pc:sldMkLst>
          <pc:docMk/>
          <pc:sldMk cId="3006107762" sldId="266"/>
        </pc:sldMkLst>
        <pc:spChg chg="mod">
          <ac:chgData name="José David Santana Alaniz" userId="2e66e30b-09cf-40eb-9d2f-c2ce271b4019" providerId="ADAL" clId="{E3F18E59-D2D6-483B-B2B6-5ADF13CA1412}" dt="2024-06-27T17:24:27.873" v="385" actId="26606"/>
          <ac:spMkLst>
            <pc:docMk/>
            <pc:sldMk cId="3006107762" sldId="266"/>
            <ac:spMk id="2" creationId="{E806A92B-81DD-B5EB-A01E-5DDB82B59C0F}"/>
          </ac:spMkLst>
        </pc:spChg>
        <pc:spChg chg="mod">
          <ac:chgData name="José David Santana Alaniz" userId="2e66e30b-09cf-40eb-9d2f-c2ce271b4019" providerId="ADAL" clId="{E3F18E59-D2D6-483B-B2B6-5ADF13CA1412}" dt="2024-06-27T17:24:27.873" v="385" actId="26606"/>
          <ac:spMkLst>
            <pc:docMk/>
            <pc:sldMk cId="3006107762" sldId="266"/>
            <ac:spMk id="3" creationId="{B94628E7-81C2-3E56-1803-C17429431420}"/>
          </ac:spMkLst>
        </pc:spChg>
        <pc:spChg chg="add">
          <ac:chgData name="José David Santana Alaniz" userId="2e66e30b-09cf-40eb-9d2f-c2ce271b4019" providerId="ADAL" clId="{E3F18E59-D2D6-483B-B2B6-5ADF13CA1412}" dt="2024-06-27T17:24:27.873" v="385" actId="26606"/>
          <ac:spMkLst>
            <pc:docMk/>
            <pc:sldMk cId="3006107762" sldId="266"/>
            <ac:spMk id="10" creationId="{12609869-9E80-471B-A487-A53288E0E791}"/>
          </ac:spMkLst>
        </pc:spChg>
        <pc:spChg chg="add">
          <ac:chgData name="José David Santana Alaniz" userId="2e66e30b-09cf-40eb-9d2f-c2ce271b4019" providerId="ADAL" clId="{E3F18E59-D2D6-483B-B2B6-5ADF13CA1412}" dt="2024-06-27T17:24:27.873" v="385" actId="26606"/>
          <ac:spMkLst>
            <pc:docMk/>
            <pc:sldMk cId="3006107762" sldId="266"/>
            <ac:spMk id="12" creationId="{7004738A-9D34-43E8-97D2-CA0EED4F8BE0}"/>
          </ac:spMkLst>
        </pc:spChg>
        <pc:spChg chg="add">
          <ac:chgData name="José David Santana Alaniz" userId="2e66e30b-09cf-40eb-9d2f-c2ce271b4019" providerId="ADAL" clId="{E3F18E59-D2D6-483B-B2B6-5ADF13CA1412}" dt="2024-06-27T17:24:27.873" v="385" actId="26606"/>
          <ac:spMkLst>
            <pc:docMk/>
            <pc:sldMk cId="3006107762" sldId="266"/>
            <ac:spMk id="14" creationId="{B8B8D07F-F13E-443E-BA68-2D26672D76B9}"/>
          </ac:spMkLst>
        </pc:spChg>
        <pc:spChg chg="add">
          <ac:chgData name="José David Santana Alaniz" userId="2e66e30b-09cf-40eb-9d2f-c2ce271b4019" providerId="ADAL" clId="{E3F18E59-D2D6-483B-B2B6-5ADF13CA1412}" dt="2024-06-27T17:24:27.873" v="385" actId="26606"/>
          <ac:spMkLst>
            <pc:docMk/>
            <pc:sldMk cId="3006107762" sldId="266"/>
            <ac:spMk id="16" creationId="{2813A4FA-24A5-41ED-A534-3807D1B2F344}"/>
          </ac:spMkLst>
        </pc:spChg>
        <pc:spChg chg="add">
          <ac:chgData name="José David Santana Alaniz" userId="2e66e30b-09cf-40eb-9d2f-c2ce271b4019" providerId="ADAL" clId="{E3F18E59-D2D6-483B-B2B6-5ADF13CA1412}" dt="2024-06-27T17:24:27.873" v="385" actId="26606"/>
          <ac:spMkLst>
            <pc:docMk/>
            <pc:sldMk cId="3006107762" sldId="266"/>
            <ac:spMk id="18" creationId="{C3944F27-CA70-4E84-A51A-E6BF89558979}"/>
          </ac:spMkLst>
        </pc:spChg>
        <pc:picChg chg="add mod">
          <ac:chgData name="José David Santana Alaniz" userId="2e66e30b-09cf-40eb-9d2f-c2ce271b4019" providerId="ADAL" clId="{E3F18E59-D2D6-483B-B2B6-5ADF13CA1412}" dt="2024-06-26T18:32:19.334" v="261"/>
          <ac:picMkLst>
            <pc:docMk/>
            <pc:sldMk cId="3006107762" sldId="266"/>
            <ac:picMk id="4" creationId="{FFAF31EC-8254-ADFF-DC93-8F27DDE4D2A7}"/>
          </ac:picMkLst>
        </pc:picChg>
        <pc:picChg chg="add mod">
          <ac:chgData name="José David Santana Alaniz" userId="2e66e30b-09cf-40eb-9d2f-c2ce271b4019" providerId="ADAL" clId="{E3F18E59-D2D6-483B-B2B6-5ADF13CA1412}" dt="2024-06-27T17:24:27.873" v="385" actId="26606"/>
          <ac:picMkLst>
            <pc:docMk/>
            <pc:sldMk cId="3006107762" sldId="266"/>
            <ac:picMk id="5" creationId="{2E2C08F9-854F-49B4-07E2-3779EAA8E9B4}"/>
          </ac:picMkLst>
        </pc:picChg>
      </pc:sldChg>
      <pc:sldChg chg="addSp delSp modSp add del mod setBg delDesignElem">
        <pc:chgData name="José David Santana Alaniz" userId="2e66e30b-09cf-40eb-9d2f-c2ce271b4019" providerId="ADAL" clId="{E3F18E59-D2D6-483B-B2B6-5ADF13CA1412}" dt="2024-06-27T17:31:35.096" v="452" actId="47"/>
        <pc:sldMkLst>
          <pc:docMk/>
          <pc:sldMk cId="1433362920" sldId="267"/>
        </pc:sldMkLst>
        <pc:spChg chg="del">
          <ac:chgData name="José David Santana Alaniz" userId="2e66e30b-09cf-40eb-9d2f-c2ce271b4019" providerId="ADAL" clId="{E3F18E59-D2D6-483B-B2B6-5ADF13CA1412}" dt="2024-06-27T17:28:30.710" v="396" actId="478"/>
          <ac:spMkLst>
            <pc:docMk/>
            <pc:sldMk cId="1433362920" sldId="267"/>
            <ac:spMk id="3" creationId="{A4EDB2D0-BDF8-B9EF-EFBA-C7941B88FCDF}"/>
          </ac:spMkLst>
        </pc:spChg>
        <pc:spChg chg="add del mod">
          <ac:chgData name="José David Santana Alaniz" userId="2e66e30b-09cf-40eb-9d2f-c2ce271b4019" providerId="ADAL" clId="{E3F18E59-D2D6-483B-B2B6-5ADF13CA1412}" dt="2024-06-27T17:28:40.850" v="397" actId="3680"/>
          <ac:spMkLst>
            <pc:docMk/>
            <pc:sldMk cId="1433362920" sldId="267"/>
            <ac:spMk id="5" creationId="{E632D5CD-A24C-3CB6-0312-BADE161693FF}"/>
          </ac:spMkLst>
        </pc:spChg>
        <pc:spChg chg="add del mod">
          <ac:chgData name="José David Santana Alaniz" userId="2e66e30b-09cf-40eb-9d2f-c2ce271b4019" providerId="ADAL" clId="{E3F18E59-D2D6-483B-B2B6-5ADF13CA1412}" dt="2024-06-27T17:29:12.185" v="400" actId="3680"/>
          <ac:spMkLst>
            <pc:docMk/>
            <pc:sldMk cId="1433362920" sldId="267"/>
            <ac:spMk id="9" creationId="{7277CFA2-A244-2E8B-5D1B-7FC92AD38172}"/>
          </ac:spMkLst>
        </pc:spChg>
        <pc:spChg chg="del">
          <ac:chgData name="José David Santana Alaniz" userId="2e66e30b-09cf-40eb-9d2f-c2ce271b4019" providerId="ADAL" clId="{E3F18E59-D2D6-483B-B2B6-5ADF13CA1412}" dt="2024-06-27T17:28:21.461" v="395"/>
          <ac:spMkLst>
            <pc:docMk/>
            <pc:sldMk cId="1433362920" sldId="267"/>
            <ac:spMk id="18" creationId="{3346177D-ADC4-4968-B747-5CFCD390B5B9}"/>
          </ac:spMkLst>
        </pc:spChg>
        <pc:spChg chg="del">
          <ac:chgData name="José David Santana Alaniz" userId="2e66e30b-09cf-40eb-9d2f-c2ce271b4019" providerId="ADAL" clId="{E3F18E59-D2D6-483B-B2B6-5ADF13CA1412}" dt="2024-06-27T17:28:21.461" v="395"/>
          <ac:spMkLst>
            <pc:docMk/>
            <pc:sldMk cId="1433362920" sldId="267"/>
            <ac:spMk id="19" creationId="{0844A943-BF79-4FEA-ABB1-3BD54D236606}"/>
          </ac:spMkLst>
        </pc:spChg>
        <pc:spChg chg="del">
          <ac:chgData name="José David Santana Alaniz" userId="2e66e30b-09cf-40eb-9d2f-c2ce271b4019" providerId="ADAL" clId="{E3F18E59-D2D6-483B-B2B6-5ADF13CA1412}" dt="2024-06-27T17:28:21.461" v="395"/>
          <ac:spMkLst>
            <pc:docMk/>
            <pc:sldMk cId="1433362920" sldId="267"/>
            <ac:spMk id="20" creationId="{6437CC72-F4A8-4DC3-AFAB-D22C482C8100}"/>
          </ac:spMkLst>
        </pc:spChg>
        <pc:graphicFrameChg chg="add del mod ord modGraphic">
          <ac:chgData name="José David Santana Alaniz" userId="2e66e30b-09cf-40eb-9d2f-c2ce271b4019" providerId="ADAL" clId="{E3F18E59-D2D6-483B-B2B6-5ADF13CA1412}" dt="2024-06-27T17:28:59.262" v="399" actId="478"/>
          <ac:graphicFrameMkLst>
            <pc:docMk/>
            <pc:sldMk cId="1433362920" sldId="267"/>
            <ac:graphicFrameMk id="6" creationId="{3E1AB45A-0016-A953-2D25-33BD53A73630}"/>
          </ac:graphicFrameMkLst>
        </pc:graphicFrameChg>
        <pc:graphicFrameChg chg="add mod ord modGraphic">
          <ac:chgData name="José David Santana Alaniz" userId="2e66e30b-09cf-40eb-9d2f-c2ce271b4019" providerId="ADAL" clId="{E3F18E59-D2D6-483B-B2B6-5ADF13CA1412}" dt="2024-06-27T17:30:38.495" v="447" actId="14100"/>
          <ac:graphicFrameMkLst>
            <pc:docMk/>
            <pc:sldMk cId="1433362920" sldId="267"/>
            <ac:graphicFrameMk id="10" creationId="{DD45BF2E-E840-1957-27F4-4548C06E29C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D0D1A-3EF9-4792-8D4F-7E2E19E81989}" type="datetimeFigureOut">
              <a:rPr lang="es-MX" smtClean="0"/>
              <a:t>13/08/2024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88EE4-271B-4A73-839A-68AF07E52B11}" type="slidenum">
              <a:rPr lang="es-MX" smtClean="0"/>
              <a:t>‹Nº›</a:t>
            </a:fld>
            <a:endParaRPr lang="es-MX"/>
          </a:p>
        </p:txBody>
      </p:sp>
    </p:spTree>
    <p:extLst>
      <p:ext uri="{BB962C8B-B14F-4D97-AF65-F5344CB8AC3E}">
        <p14:creationId xmlns:p14="http://schemas.microsoft.com/office/powerpoint/2010/main" val="3136941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45B88EE4-271B-4A73-839A-68AF07E52B11}" type="slidenum">
              <a:rPr lang="es-MX" smtClean="0"/>
              <a:t>2</a:t>
            </a:fld>
            <a:endParaRPr lang="es-MX"/>
          </a:p>
        </p:txBody>
      </p:sp>
    </p:spTree>
    <p:extLst>
      <p:ext uri="{BB962C8B-B14F-4D97-AF65-F5344CB8AC3E}">
        <p14:creationId xmlns:p14="http://schemas.microsoft.com/office/powerpoint/2010/main" val="9784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A3D74F-6340-236F-1556-D13E0C3EDA7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F33FA15-FCA0-6AB0-D54B-7F4F038BF6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98ACDB5-DBFF-1E37-2D4A-3FD36163F7D6}"/>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16BA6417-DC38-7DD6-1B57-64ED6D2080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4C9A2-DC9F-FE43-CDB9-3097DF319E67}"/>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417724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4040FE-3E69-8355-19B8-BED2859766F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9B53CDF-D912-0F66-CAEF-6D0A262C0DF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22188D8-4F51-DA75-93EB-E223ED516D05}"/>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D3300D26-65A9-7A2A-0093-BD6EC2ED6AA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27E0BA2-07A2-367C-B9A1-8BE1CB0D9F73}"/>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4506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8872DD1-BA66-018D-F5C3-B3F7D0FB313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3327529-D519-491C-8524-ED39C596465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7855780-3734-14A0-CE95-C15A2C0AD964}"/>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38272978-4638-5F6F-B300-82C2472451D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150DDBB-3ECD-6261-29D3-7CD27BC28C65}"/>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221927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93F526-3A44-810A-0A6D-632FEDC1422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8859EEF-F991-61A8-6001-13ADF9AAE28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57EAC54-2C72-8974-ED09-E9106D9824CE}"/>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8744C0AE-C67B-F5AD-157D-40FE3DE8D0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F3E8B53-03C2-876E-C8DD-1FCF1F393F63}"/>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427680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D537A-851E-E7F1-9EC0-C918F274E32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AEC40CA-0BF9-BF85-7A50-58C20E9D7D6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45A0E25-07CF-F138-D5AB-94437E17DFED}"/>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880DB8B7-3428-41F2-FFC4-F4BAB3D6C7E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5E543CD-97E7-9CE6-2775-B1853E619DB7}"/>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361988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DE8E5A-C8F1-6FD2-0EC3-0000724AFCB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7BEFF1E-A809-C9E7-536B-76CD206A0D2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20B537A-5448-0A2C-77F1-A2095BD0C54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8CDB83F-2BFF-03AF-EF77-C58A449D148C}"/>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6" name="Marcador de pie de página 5">
            <a:extLst>
              <a:ext uri="{FF2B5EF4-FFF2-40B4-BE49-F238E27FC236}">
                <a16:creationId xmlns:a16="http://schemas.microsoft.com/office/drawing/2014/main" id="{AC3FCB11-42EF-6C54-6C61-C2752127B81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456C217-0E41-F31E-E106-ED19B3837777}"/>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814283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7ED1C-9F85-377B-FABB-9D398BF55FE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4DD347B-4D4F-D411-039F-9E6E6036FE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6C6745B-78D3-7DB5-69C3-1756D751EC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BFFCF5C-0C62-CAB7-8969-37B057B63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7E5ECA8-FE29-7855-AE45-7D71DD6D0BF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59B9CB0-C578-4607-75B1-AC1FB88226AC}"/>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8" name="Marcador de pie de página 7">
            <a:extLst>
              <a:ext uri="{FF2B5EF4-FFF2-40B4-BE49-F238E27FC236}">
                <a16:creationId xmlns:a16="http://schemas.microsoft.com/office/drawing/2014/main" id="{CE61D625-67BD-A0B7-9F83-5D1F68EBBD6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3BA80525-3766-D18C-8CFE-49945263F36A}"/>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380980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43A12-22D9-53F7-C8BD-EFF6AD688B6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9E408D85-27BA-75CE-C735-D38995A104E2}"/>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4" name="Marcador de pie de página 3">
            <a:extLst>
              <a:ext uri="{FF2B5EF4-FFF2-40B4-BE49-F238E27FC236}">
                <a16:creationId xmlns:a16="http://schemas.microsoft.com/office/drawing/2014/main" id="{63E3A094-195C-6FCC-46C7-666367C9FBC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147AD8A-72BE-4ACB-4DC1-D10C90391A23}"/>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30772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D91AFB5-E52F-3D68-06D2-68CED0EB1B48}"/>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3" name="Marcador de pie de página 2">
            <a:extLst>
              <a:ext uri="{FF2B5EF4-FFF2-40B4-BE49-F238E27FC236}">
                <a16:creationId xmlns:a16="http://schemas.microsoft.com/office/drawing/2014/main" id="{0B68E57A-6046-98E1-F007-FDD0BA74C79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67677F3-8DE1-9058-8240-C7A6EA633177}"/>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10528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0BBA89-97B9-72E9-CA5F-71901CFBC51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EB398A0-7C3F-E659-88FD-83628B9B0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31E149B1-5121-D240-83AA-584C94431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B8E5830-68BA-2728-6125-BE2180E22F79}"/>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6" name="Marcador de pie de página 5">
            <a:extLst>
              <a:ext uri="{FF2B5EF4-FFF2-40B4-BE49-F238E27FC236}">
                <a16:creationId xmlns:a16="http://schemas.microsoft.com/office/drawing/2014/main" id="{4D14BB7D-5438-A15A-A410-77AA5C1E66D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82EF992-DE23-B3ED-4AA9-C1E8A0D41AAE}"/>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223342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9C729-9D10-C315-D13C-359FE0C75C7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27C1ADAA-89FC-7A8F-5787-ACD3DEA1F3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929CE78-A76D-6FA1-5F1B-1E0494C81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13DDA25-A153-C7C3-8FC7-94E39B0BBD60}"/>
              </a:ext>
            </a:extLst>
          </p:cNvPr>
          <p:cNvSpPr>
            <a:spLocks noGrp="1"/>
          </p:cNvSpPr>
          <p:nvPr>
            <p:ph type="dt" sz="half" idx="10"/>
          </p:nvPr>
        </p:nvSpPr>
        <p:spPr/>
        <p:txBody>
          <a:bodyPr/>
          <a:lstStyle/>
          <a:p>
            <a:fld id="{2D79C421-208F-45A5-A44D-8054D048D749}" type="datetimeFigureOut">
              <a:rPr lang="es-MX" smtClean="0"/>
              <a:t>13/08/2024</a:t>
            </a:fld>
            <a:endParaRPr lang="es-MX"/>
          </a:p>
        </p:txBody>
      </p:sp>
      <p:sp>
        <p:nvSpPr>
          <p:cNvPr id="6" name="Marcador de pie de página 5">
            <a:extLst>
              <a:ext uri="{FF2B5EF4-FFF2-40B4-BE49-F238E27FC236}">
                <a16:creationId xmlns:a16="http://schemas.microsoft.com/office/drawing/2014/main" id="{BAEB4FC7-8149-5558-A88D-8D75035A7EC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EC28C3F-346C-C887-6506-5F26626853EB}"/>
              </a:ext>
            </a:extLst>
          </p:cNvPr>
          <p:cNvSpPr>
            <a:spLocks noGrp="1"/>
          </p:cNvSpPr>
          <p:nvPr>
            <p:ph type="sldNum" sz="quarter" idx="12"/>
          </p:nvPr>
        </p:nvSpPr>
        <p:spPr/>
        <p:txBody>
          <a:bodyPr/>
          <a:lstStyle/>
          <a:p>
            <a:fld id="{405579D6-02F9-4305-B68A-F44D847A87C3}" type="slidenum">
              <a:rPr lang="es-MX" smtClean="0"/>
              <a:t>‹Nº›</a:t>
            </a:fld>
            <a:endParaRPr lang="es-MX"/>
          </a:p>
        </p:txBody>
      </p:sp>
    </p:spTree>
    <p:extLst>
      <p:ext uri="{BB962C8B-B14F-4D97-AF65-F5344CB8AC3E}">
        <p14:creationId xmlns:p14="http://schemas.microsoft.com/office/powerpoint/2010/main" val="328296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15B263A-5BD8-878B-CDAA-536227DA7A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7F6200B-B353-22E6-8EDD-11866610E3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751871B-BBB5-C26C-B0C3-1FB06F887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D79C421-208F-45A5-A44D-8054D048D749}" type="datetimeFigureOut">
              <a:rPr lang="es-MX" smtClean="0"/>
              <a:t>13/08/2024</a:t>
            </a:fld>
            <a:endParaRPr lang="es-MX"/>
          </a:p>
        </p:txBody>
      </p:sp>
      <p:sp>
        <p:nvSpPr>
          <p:cNvPr id="5" name="Marcador de pie de página 4">
            <a:extLst>
              <a:ext uri="{FF2B5EF4-FFF2-40B4-BE49-F238E27FC236}">
                <a16:creationId xmlns:a16="http://schemas.microsoft.com/office/drawing/2014/main" id="{56106738-3ED8-1E07-4877-93305B6143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CC40E77B-52DD-012B-4921-53C14FEDF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5579D6-02F9-4305-B68A-F44D847A87C3}" type="slidenum">
              <a:rPr lang="es-MX" smtClean="0"/>
              <a:t>‹Nº›</a:t>
            </a:fld>
            <a:endParaRPr lang="es-MX"/>
          </a:p>
        </p:txBody>
      </p:sp>
    </p:spTree>
    <p:extLst>
      <p:ext uri="{BB962C8B-B14F-4D97-AF65-F5344CB8AC3E}">
        <p14:creationId xmlns:p14="http://schemas.microsoft.com/office/powerpoint/2010/main" val="1075557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hyperlink" Target="https://go.dev/" TargetMode="External"/><Relationship Id="rId3" Type="http://schemas.openxmlformats.org/officeDocument/2006/relationships/hyperlink" Target="https://www.docker.com/" TargetMode="External"/><Relationship Id="rId7" Type="http://schemas.openxmlformats.org/officeDocument/2006/relationships/hyperlink" Target="https://golang.org/"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hub.docker.com/" TargetMode="External"/><Relationship Id="rId11" Type="http://schemas.openxmlformats.org/officeDocument/2006/relationships/image" Target="../media/image5.svg"/><Relationship Id="rId5" Type="http://schemas.openxmlformats.org/officeDocument/2006/relationships/hyperlink" Target="https://github.com/moby/moby/issues" TargetMode="External"/><Relationship Id="rId10" Type="http://schemas.openxmlformats.org/officeDocument/2006/relationships/image" Target="../media/image4.png"/><Relationship Id="rId4" Type="http://schemas.openxmlformats.org/officeDocument/2006/relationships/hyperlink" Target="https://github.com/moby/moby" TargetMode="External"/><Relationship Id="rId9"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21" name="Rectangle 4120">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3" name="Rectangle 4122">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5" name="Rectangle 4124">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7" name="Rectangle 4126">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A0F98FEF-B4EE-54CD-9B9A-13403A3BB22A}"/>
              </a:ext>
            </a:extLst>
          </p:cNvPr>
          <p:cNvSpPr txBox="1"/>
          <p:nvPr/>
        </p:nvSpPr>
        <p:spPr>
          <a:xfrm>
            <a:off x="699714" y="5490971"/>
            <a:ext cx="6962072" cy="115920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700" b="1" kern="1200" dirty="0">
                <a:solidFill>
                  <a:srgbClr val="FFFFFF"/>
                </a:solidFill>
                <a:latin typeface="+mj-lt"/>
                <a:ea typeface="+mj-ea"/>
                <a:cs typeface="+mj-cs"/>
              </a:rPr>
              <a:t>Simplificando el Despliegue de Aplicaciones</a:t>
            </a:r>
          </a:p>
        </p:txBody>
      </p:sp>
      <p:sp>
        <p:nvSpPr>
          <p:cNvPr id="3" name="Subtítulo 2">
            <a:extLst>
              <a:ext uri="{FF2B5EF4-FFF2-40B4-BE49-F238E27FC236}">
                <a16:creationId xmlns:a16="http://schemas.microsoft.com/office/drawing/2014/main" id="{29A0E434-0ECD-028E-EB1B-A82B6F3DE50A}"/>
              </a:ext>
            </a:extLst>
          </p:cNvPr>
          <p:cNvSpPr>
            <a:spLocks noGrp="1"/>
          </p:cNvSpPr>
          <p:nvPr>
            <p:ph type="subTitle" idx="1"/>
          </p:nvPr>
        </p:nvSpPr>
        <p:spPr>
          <a:xfrm>
            <a:off x="8115296" y="5348177"/>
            <a:ext cx="4076698" cy="1476600"/>
          </a:xfrm>
        </p:spPr>
        <p:txBody>
          <a:bodyPr vert="horz" lIns="91440" tIns="45720" rIns="91440" bIns="45720" rtlCol="0" anchor="ctr">
            <a:normAutofit/>
          </a:bodyPr>
          <a:lstStyle/>
          <a:p>
            <a:r>
              <a:rPr lang="en-US" sz="2000" b="1" kern="1200" dirty="0">
                <a:solidFill>
                  <a:srgbClr val="FFFFFF"/>
                </a:solidFill>
                <a:latin typeface="+mn-lt"/>
                <a:ea typeface="+mn-ea"/>
                <a:cs typeface="+mn-cs"/>
              </a:rPr>
              <a:t>M.C. José David Santana Alaniz</a:t>
            </a:r>
          </a:p>
          <a:p>
            <a:r>
              <a:rPr lang="en-US" sz="1900" kern="1200" dirty="0">
                <a:solidFill>
                  <a:srgbClr val="FFFFFF"/>
                </a:solidFill>
                <a:latin typeface="+mn-lt"/>
                <a:ea typeface="+mn-ea"/>
                <a:cs typeface="+mn-cs"/>
              </a:rPr>
              <a:t>dsantana@uas.edu.mx</a:t>
            </a:r>
          </a:p>
          <a:p>
            <a:r>
              <a:rPr lang="en-US" sz="1900" dirty="0">
                <a:solidFill>
                  <a:srgbClr val="FFFFFF"/>
                </a:solidFill>
              </a:rPr>
              <a:t>https://dsantana.uas.edu.mx</a:t>
            </a:r>
          </a:p>
        </p:txBody>
      </p:sp>
      <p:pic>
        <p:nvPicPr>
          <p:cNvPr id="4098" name="Picture 2">
            <a:extLst>
              <a:ext uri="{FF2B5EF4-FFF2-40B4-BE49-F238E27FC236}">
                <a16:creationId xmlns:a16="http://schemas.microsoft.com/office/drawing/2014/main" id="{51EF0172-EC24-6F6D-FCA1-0BF5FA9AA2B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8535" y="2058730"/>
            <a:ext cx="11327549" cy="270731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undefined">
            <a:extLst>
              <a:ext uri="{FF2B5EF4-FFF2-40B4-BE49-F238E27FC236}">
                <a16:creationId xmlns:a16="http://schemas.microsoft.com/office/drawing/2014/main" id="{3B484998-58EA-098C-9B20-9DD02192CF4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04719" y="399365"/>
            <a:ext cx="3382552" cy="12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356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8B480E8-288B-A575-95E1-DA0E208BB617}"/>
              </a:ext>
            </a:extLst>
          </p:cNvPr>
          <p:cNvSpPr>
            <a:spLocks noGrp="1"/>
          </p:cNvSpPr>
          <p:nvPr>
            <p:ph type="title"/>
          </p:nvPr>
        </p:nvSpPr>
        <p:spPr>
          <a:xfrm>
            <a:off x="1149716" y="499397"/>
            <a:ext cx="5929422" cy="1640180"/>
          </a:xfrm>
        </p:spPr>
        <p:txBody>
          <a:bodyPr anchor="b">
            <a:normAutofit/>
          </a:bodyPr>
          <a:lstStyle/>
          <a:p>
            <a:r>
              <a:rPr lang="es-MX" sz="4000" b="1"/>
              <a:t>Orquestación con Kubernetes</a:t>
            </a:r>
          </a:p>
        </p:txBody>
      </p:sp>
      <p:sp>
        <p:nvSpPr>
          <p:cNvPr id="3" name="Marcador de contenido 2">
            <a:extLst>
              <a:ext uri="{FF2B5EF4-FFF2-40B4-BE49-F238E27FC236}">
                <a16:creationId xmlns:a16="http://schemas.microsoft.com/office/drawing/2014/main" id="{8935FD59-E8D6-A3B3-E1FD-5A598300C22E}"/>
              </a:ext>
            </a:extLst>
          </p:cNvPr>
          <p:cNvSpPr>
            <a:spLocks noGrp="1"/>
          </p:cNvSpPr>
          <p:nvPr>
            <p:ph idx="1"/>
          </p:nvPr>
        </p:nvSpPr>
        <p:spPr>
          <a:xfrm>
            <a:off x="1149717" y="2423821"/>
            <a:ext cx="5929422" cy="3519780"/>
          </a:xfrm>
        </p:spPr>
        <p:txBody>
          <a:bodyPr>
            <a:normAutofit/>
          </a:bodyPr>
          <a:lstStyle/>
          <a:p>
            <a:pPr marL="0" indent="0">
              <a:buNone/>
            </a:pPr>
            <a:r>
              <a:rPr lang="es-ES" sz="2000"/>
              <a:t>Kubernetes es una plataforma de orquestación de contenedores que automatiza la implementación, escalado y gestión de aplicaciones en contenedores.</a:t>
            </a:r>
          </a:p>
          <a:p>
            <a:pPr marL="0" indent="0">
              <a:buNone/>
            </a:pPr>
            <a:endParaRPr lang="es-ES" sz="2000"/>
          </a:p>
          <a:p>
            <a:r>
              <a:rPr lang="es-ES" sz="2000" b="1"/>
              <a:t>Componentes Clave: </a:t>
            </a:r>
            <a:r>
              <a:rPr lang="es-ES" sz="2000"/>
              <a:t>Pods, Servicios, Deployments.</a:t>
            </a:r>
            <a:endParaRPr lang="es-MX" sz="2000"/>
          </a:p>
        </p:txBody>
      </p:sp>
      <p:pic>
        <p:nvPicPr>
          <p:cNvPr id="5" name="Picture 2">
            <a:extLst>
              <a:ext uri="{FF2B5EF4-FFF2-40B4-BE49-F238E27FC236}">
                <a16:creationId xmlns:a16="http://schemas.microsoft.com/office/drawing/2014/main" id="{AF30763B-D238-AE06-91DB-CEA7CB3DD13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45506" y="2298504"/>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11">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8AA6F1F6-AF79-557E-8BD1-564D54A3F708}"/>
              </a:ext>
            </a:extLst>
          </p:cNvPr>
          <p:cNvSpPr txBox="1"/>
          <p:nvPr/>
        </p:nvSpPr>
        <p:spPr>
          <a:xfrm>
            <a:off x="2019298" y="6479299"/>
            <a:ext cx="6096000" cy="315407"/>
          </a:xfrm>
          <a:prstGeom prst="rect">
            <a:avLst/>
          </a:prstGeom>
          <a:noFill/>
        </p:spPr>
        <p:txBody>
          <a:bodyPr wrap="square">
            <a:spAutoFit/>
          </a:bodyPr>
          <a:lstStyle/>
          <a:p>
            <a:pP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2" name="Grupo 11">
            <a:extLst>
              <a:ext uri="{FF2B5EF4-FFF2-40B4-BE49-F238E27FC236}">
                <a16:creationId xmlns:a16="http://schemas.microsoft.com/office/drawing/2014/main" id="{FD126BD6-19B0-FEBE-5D33-6123BA700F05}"/>
              </a:ext>
            </a:extLst>
          </p:cNvPr>
          <p:cNvGrpSpPr/>
          <p:nvPr/>
        </p:nvGrpSpPr>
        <p:grpSpPr>
          <a:xfrm>
            <a:off x="9859361" y="6456439"/>
            <a:ext cx="2069542" cy="362904"/>
            <a:chOff x="288641" y="6447614"/>
            <a:chExt cx="2069542" cy="362904"/>
          </a:xfrm>
        </p:grpSpPr>
        <p:pic>
          <p:nvPicPr>
            <p:cNvPr id="13" name="Picture 2" descr="Un dibujo de color azul&#10;&#10;Descripción generada automáticamente con confianza baja">
              <a:extLst>
                <a:ext uri="{FF2B5EF4-FFF2-40B4-BE49-F238E27FC236}">
                  <a16:creationId xmlns:a16="http://schemas.microsoft.com/office/drawing/2014/main" id="{397A6052-C5CB-CED1-3938-88C7581E1D3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undefined">
              <a:extLst>
                <a:ext uri="{FF2B5EF4-FFF2-40B4-BE49-F238E27FC236}">
                  <a16:creationId xmlns:a16="http://schemas.microsoft.com/office/drawing/2014/main" id="{F1D7FEE6-A230-CDEC-4A10-7E9207AB886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Gráfico 14">
              <a:extLst>
                <a:ext uri="{FF2B5EF4-FFF2-40B4-BE49-F238E27FC236}">
                  <a16:creationId xmlns:a16="http://schemas.microsoft.com/office/drawing/2014/main" id="{64291199-1702-DEEF-7D11-075F83A7C4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43257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D60ED5F-AB11-AD96-CDB7-5C9288D715CA}"/>
              </a:ext>
            </a:extLst>
          </p:cNvPr>
          <p:cNvSpPr>
            <a:spLocks noGrp="1"/>
          </p:cNvSpPr>
          <p:nvPr>
            <p:ph type="title"/>
          </p:nvPr>
        </p:nvSpPr>
        <p:spPr>
          <a:xfrm>
            <a:off x="5596501" y="489508"/>
            <a:ext cx="5754896" cy="1667569"/>
          </a:xfrm>
        </p:spPr>
        <p:txBody>
          <a:bodyPr anchor="b">
            <a:normAutofit/>
          </a:bodyPr>
          <a:lstStyle/>
          <a:p>
            <a:r>
              <a:rPr lang="es-MX" sz="4000" b="1"/>
              <a:t>Docker en Microservicios</a:t>
            </a:r>
          </a:p>
        </p:txBody>
      </p:sp>
      <p:pic>
        <p:nvPicPr>
          <p:cNvPr id="5" name="Picture 2">
            <a:extLst>
              <a:ext uri="{FF2B5EF4-FFF2-40B4-BE49-F238E27FC236}">
                <a16:creationId xmlns:a16="http://schemas.microsoft.com/office/drawing/2014/main" id="{246E854D-F478-5F9E-E049-A79D9461BE9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8130" y="2104705"/>
            <a:ext cx="3876165" cy="221689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EC140BA2-8375-4BD7-395F-05B83D3ADD93}"/>
              </a:ext>
            </a:extLst>
          </p:cNvPr>
          <p:cNvSpPr>
            <a:spLocks noGrp="1"/>
          </p:cNvSpPr>
          <p:nvPr>
            <p:ph idx="1"/>
          </p:nvPr>
        </p:nvSpPr>
        <p:spPr>
          <a:xfrm>
            <a:off x="5596502" y="2405894"/>
            <a:ext cx="5754896" cy="3197464"/>
          </a:xfrm>
        </p:spPr>
        <p:txBody>
          <a:bodyPr anchor="t">
            <a:normAutofit/>
          </a:bodyPr>
          <a:lstStyle/>
          <a:p>
            <a:pPr marL="0" indent="0">
              <a:buNone/>
            </a:pPr>
            <a:r>
              <a:rPr lang="es-ES" sz="2000"/>
              <a:t>Docker facilita la implementación de microservicios al permitir que cada servicio se ejecute en su propio contenedor.</a:t>
            </a:r>
          </a:p>
          <a:p>
            <a:pPr marL="0" indent="0">
              <a:buNone/>
            </a:pPr>
            <a:endParaRPr lang="es-ES" sz="2000"/>
          </a:p>
          <a:p>
            <a:r>
              <a:rPr lang="es-ES" sz="2000" b="1"/>
              <a:t>Beneficios:</a:t>
            </a:r>
            <a:r>
              <a:rPr lang="es-ES" sz="2000"/>
              <a:t> Escalabilidad, aislamiento, despliegue rápido.</a:t>
            </a:r>
            <a:endParaRPr lang="es-MX" sz="2000"/>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BFFC13EB-3CCA-FFB7-EDEE-2C9C9823670C}"/>
              </a:ext>
            </a:extLst>
          </p:cNvPr>
          <p:cNvSpPr txBox="1"/>
          <p:nvPr/>
        </p:nvSpPr>
        <p:spPr>
          <a:xfrm>
            <a:off x="4038598" y="6471481"/>
            <a:ext cx="81533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1" name="Grupo 10">
            <a:extLst>
              <a:ext uri="{FF2B5EF4-FFF2-40B4-BE49-F238E27FC236}">
                <a16:creationId xmlns:a16="http://schemas.microsoft.com/office/drawing/2014/main" id="{8477BB5F-FB64-9ABA-DBCD-DF222706757A}"/>
              </a:ext>
            </a:extLst>
          </p:cNvPr>
          <p:cNvGrpSpPr/>
          <p:nvPr/>
        </p:nvGrpSpPr>
        <p:grpSpPr>
          <a:xfrm>
            <a:off x="258161" y="6453712"/>
            <a:ext cx="2069542" cy="362904"/>
            <a:chOff x="288641" y="6447614"/>
            <a:chExt cx="2069542" cy="362904"/>
          </a:xfrm>
        </p:grpSpPr>
        <p:pic>
          <p:nvPicPr>
            <p:cNvPr id="13" name="Picture 2" descr="Un dibujo de color azul&#10;&#10;Descripción generada automáticamente con confianza baja">
              <a:extLst>
                <a:ext uri="{FF2B5EF4-FFF2-40B4-BE49-F238E27FC236}">
                  <a16:creationId xmlns:a16="http://schemas.microsoft.com/office/drawing/2014/main" id="{9E14C69E-B7FB-6534-238D-D3B54F6B18E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undefined">
              <a:extLst>
                <a:ext uri="{FF2B5EF4-FFF2-40B4-BE49-F238E27FC236}">
                  <a16:creationId xmlns:a16="http://schemas.microsoft.com/office/drawing/2014/main" id="{AF9B818C-7DED-0B1C-9EC4-2B7D3693B04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Gráfico 15">
              <a:extLst>
                <a:ext uri="{FF2B5EF4-FFF2-40B4-BE49-F238E27FC236}">
                  <a16:creationId xmlns:a16="http://schemas.microsoft.com/office/drawing/2014/main" id="{B9A4E232-8F52-FC07-840C-770581904AA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958862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1C087ED-5926-4365-CE3B-E9086F3EACFA}"/>
              </a:ext>
            </a:extLst>
          </p:cNvPr>
          <p:cNvSpPr>
            <a:spLocks noGrp="1"/>
          </p:cNvSpPr>
          <p:nvPr>
            <p:ph type="title"/>
          </p:nvPr>
        </p:nvSpPr>
        <p:spPr>
          <a:xfrm>
            <a:off x="1149716" y="499397"/>
            <a:ext cx="5929422" cy="1640180"/>
          </a:xfrm>
        </p:spPr>
        <p:txBody>
          <a:bodyPr anchor="b">
            <a:normAutofit/>
          </a:bodyPr>
          <a:lstStyle/>
          <a:p>
            <a:r>
              <a:rPr lang="es-MX" sz="4000" b="1"/>
              <a:t>Integración Continua con Docker</a:t>
            </a:r>
          </a:p>
        </p:txBody>
      </p:sp>
      <p:sp>
        <p:nvSpPr>
          <p:cNvPr id="3" name="Marcador de contenido 2">
            <a:extLst>
              <a:ext uri="{FF2B5EF4-FFF2-40B4-BE49-F238E27FC236}">
                <a16:creationId xmlns:a16="http://schemas.microsoft.com/office/drawing/2014/main" id="{6F1B734E-B3BC-0F5B-156E-B73DE862C011}"/>
              </a:ext>
            </a:extLst>
          </p:cNvPr>
          <p:cNvSpPr>
            <a:spLocks noGrp="1"/>
          </p:cNvSpPr>
          <p:nvPr>
            <p:ph idx="1"/>
          </p:nvPr>
        </p:nvSpPr>
        <p:spPr>
          <a:xfrm>
            <a:off x="1149717" y="2423821"/>
            <a:ext cx="5929422" cy="3519780"/>
          </a:xfrm>
        </p:spPr>
        <p:txBody>
          <a:bodyPr>
            <a:normAutofit/>
          </a:bodyPr>
          <a:lstStyle/>
          <a:p>
            <a:pPr marL="0" indent="0">
              <a:buNone/>
            </a:pPr>
            <a:r>
              <a:rPr lang="es-ES" sz="2000"/>
              <a:t>Docker se integra con herramientas de CI/CD (Continue Integration/ Continue Distribution) como Jenkins para automatizar el proceso de construcción, prueba y despliegue de aplicaciones.</a:t>
            </a:r>
            <a:endParaRPr lang="es-MX" sz="2000"/>
          </a:p>
        </p:txBody>
      </p:sp>
      <p:pic>
        <p:nvPicPr>
          <p:cNvPr id="5" name="Picture 2">
            <a:extLst>
              <a:ext uri="{FF2B5EF4-FFF2-40B4-BE49-F238E27FC236}">
                <a16:creationId xmlns:a16="http://schemas.microsoft.com/office/drawing/2014/main" id="{E38E3A7B-9C08-5720-2DE0-5A6EA8CE62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45506" y="2298504"/>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7ECE34F7-8E7D-FEA0-FACA-DAEC6E89C4C9}"/>
              </a:ext>
            </a:extLst>
          </p:cNvPr>
          <p:cNvSpPr txBox="1"/>
          <p:nvPr/>
        </p:nvSpPr>
        <p:spPr>
          <a:xfrm>
            <a:off x="0" y="6479299"/>
            <a:ext cx="81152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9" name="Grupo 8">
            <a:extLst>
              <a:ext uri="{FF2B5EF4-FFF2-40B4-BE49-F238E27FC236}">
                <a16:creationId xmlns:a16="http://schemas.microsoft.com/office/drawing/2014/main" id="{D87F383E-6FE7-3156-3031-DA846EEAA4E7}"/>
              </a:ext>
            </a:extLst>
          </p:cNvPr>
          <p:cNvGrpSpPr/>
          <p:nvPr/>
        </p:nvGrpSpPr>
        <p:grpSpPr>
          <a:xfrm>
            <a:off x="9859361" y="6456439"/>
            <a:ext cx="2069542" cy="362904"/>
            <a:chOff x="288641" y="6447614"/>
            <a:chExt cx="2069542" cy="362904"/>
          </a:xfrm>
        </p:grpSpPr>
        <p:pic>
          <p:nvPicPr>
            <p:cNvPr id="10" name="Picture 2" descr="Un dibujo de color azul&#10;&#10;Descripción generada automáticamente con confianza baja">
              <a:extLst>
                <a:ext uri="{FF2B5EF4-FFF2-40B4-BE49-F238E27FC236}">
                  <a16:creationId xmlns:a16="http://schemas.microsoft.com/office/drawing/2014/main" id="{8ECD364C-3391-85D1-2A1F-59A1145F3AF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undefined">
              <a:extLst>
                <a:ext uri="{FF2B5EF4-FFF2-40B4-BE49-F238E27FC236}">
                  <a16:creationId xmlns:a16="http://schemas.microsoft.com/office/drawing/2014/main" id="{68A864B8-53CA-B439-7423-ABC0EA98E0E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Gráfico 11">
              <a:extLst>
                <a:ext uri="{FF2B5EF4-FFF2-40B4-BE49-F238E27FC236}">
                  <a16:creationId xmlns:a16="http://schemas.microsoft.com/office/drawing/2014/main" id="{981A0587-9D48-A0A8-5291-7AB60ABC0CA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894255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D60ED5F-AB11-AD96-CDB7-5C9288D715CA}"/>
              </a:ext>
            </a:extLst>
          </p:cNvPr>
          <p:cNvSpPr>
            <a:spLocks noGrp="1"/>
          </p:cNvSpPr>
          <p:nvPr>
            <p:ph type="title"/>
          </p:nvPr>
        </p:nvSpPr>
        <p:spPr>
          <a:xfrm>
            <a:off x="5596501" y="489508"/>
            <a:ext cx="5754896" cy="1667569"/>
          </a:xfrm>
        </p:spPr>
        <p:txBody>
          <a:bodyPr anchor="b">
            <a:normAutofit/>
          </a:bodyPr>
          <a:lstStyle/>
          <a:p>
            <a:r>
              <a:rPr lang="es-MX" sz="4000" b="1" dirty="0"/>
              <a:t>Referencias</a:t>
            </a:r>
          </a:p>
        </p:txBody>
      </p:sp>
      <p:pic>
        <p:nvPicPr>
          <p:cNvPr id="5" name="Picture 2">
            <a:extLst>
              <a:ext uri="{FF2B5EF4-FFF2-40B4-BE49-F238E27FC236}">
                <a16:creationId xmlns:a16="http://schemas.microsoft.com/office/drawing/2014/main" id="{246E854D-F478-5F9E-E049-A79D9461BE9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8130" y="2104705"/>
            <a:ext cx="3876165" cy="221689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EC140BA2-8375-4BD7-395F-05B83D3ADD93}"/>
              </a:ext>
            </a:extLst>
          </p:cNvPr>
          <p:cNvSpPr>
            <a:spLocks noGrp="1"/>
          </p:cNvSpPr>
          <p:nvPr>
            <p:ph idx="1"/>
          </p:nvPr>
        </p:nvSpPr>
        <p:spPr>
          <a:xfrm>
            <a:off x="5596502" y="2405894"/>
            <a:ext cx="5754896" cy="3197464"/>
          </a:xfrm>
        </p:spPr>
        <p:txBody>
          <a:bodyPr anchor="t">
            <a:normAutofit lnSpcReduction="10000"/>
          </a:bodyPr>
          <a:lstStyle/>
          <a:p>
            <a:pPr marL="0" indent="0">
              <a:buNone/>
            </a:pPr>
            <a:r>
              <a:rPr lang="es-ES" sz="2000" b="1" dirty="0"/>
              <a:t>Docker </a:t>
            </a:r>
          </a:p>
          <a:p>
            <a:r>
              <a:rPr lang="es-ES" sz="1600" b="1" dirty="0"/>
              <a:t>Sitio web oficial </a:t>
            </a:r>
            <a:r>
              <a:rPr lang="es-ES" sz="1600" dirty="0">
                <a:hlinkClick r:id="rId3"/>
              </a:rPr>
              <a:t>https://www.docker.com/</a:t>
            </a:r>
            <a:endParaRPr lang="es-ES" sz="1600" dirty="0"/>
          </a:p>
          <a:p>
            <a:r>
              <a:rPr lang="es-ES" sz="1600" b="1" dirty="0"/>
              <a:t>Repositorio de código </a:t>
            </a:r>
            <a:r>
              <a:rPr lang="es-ES" sz="1600" dirty="0">
                <a:hlinkClick r:id="rId4"/>
              </a:rPr>
              <a:t>https://github.com/moby/moby</a:t>
            </a:r>
            <a:endParaRPr lang="es-ES" sz="1600" dirty="0"/>
          </a:p>
          <a:p>
            <a:r>
              <a:rPr lang="es-ES" sz="1600" b="1" dirty="0"/>
              <a:t>Seguimiento de errores </a:t>
            </a:r>
            <a:r>
              <a:rPr lang="es-ES" sz="1600" dirty="0">
                <a:hlinkClick r:id="rId5"/>
              </a:rPr>
              <a:t>https://github.com/moby/moby/issues</a:t>
            </a:r>
            <a:endParaRPr lang="es-ES" sz="1600" dirty="0"/>
          </a:p>
          <a:p>
            <a:r>
              <a:rPr lang="es-ES" sz="1600" b="1" dirty="0"/>
              <a:t>Docker Hub (Biblioteca de imágenes de contenedores) </a:t>
            </a:r>
            <a:r>
              <a:rPr lang="es-ES" sz="1600" dirty="0">
                <a:hlinkClick r:id="rId6"/>
              </a:rPr>
              <a:t>https://hub.docker.com/</a:t>
            </a:r>
            <a:endParaRPr lang="es-ES" sz="1600" dirty="0"/>
          </a:p>
          <a:p>
            <a:pPr marL="0" indent="0">
              <a:buNone/>
            </a:pPr>
            <a:endParaRPr lang="es-ES" sz="2000" b="1" dirty="0"/>
          </a:p>
          <a:p>
            <a:pPr marL="0" indent="0">
              <a:buNone/>
            </a:pPr>
            <a:r>
              <a:rPr lang="es-ES" sz="2000" b="1" dirty="0" err="1"/>
              <a:t>Go</a:t>
            </a:r>
            <a:endParaRPr lang="es-ES" sz="2000" b="1" dirty="0"/>
          </a:p>
          <a:p>
            <a:pPr marL="0" indent="0">
              <a:buNone/>
            </a:pPr>
            <a:r>
              <a:rPr lang="es-ES" sz="1600" b="1" dirty="0"/>
              <a:t>Sitio web oficial </a:t>
            </a:r>
            <a:r>
              <a:rPr lang="es-ES" sz="1600" dirty="0">
                <a:hlinkClick r:id="rId7"/>
              </a:rPr>
              <a:t>https://golang.org</a:t>
            </a:r>
            <a:r>
              <a:rPr lang="es-ES" sz="1600" dirty="0"/>
              <a:t> y </a:t>
            </a:r>
            <a:r>
              <a:rPr lang="es-ES" sz="1600" dirty="0">
                <a:hlinkClick r:id="rId8"/>
              </a:rPr>
              <a:t>https://go.dev</a:t>
            </a:r>
            <a:endParaRPr lang="es-MX" sz="1600" dirty="0"/>
          </a:p>
          <a:p>
            <a:pPr marL="0" indent="0">
              <a:buNone/>
            </a:pPr>
            <a:endParaRPr lang="es-ES" sz="2000" dirty="0"/>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D44FB44C-DAE3-F051-911F-95FACCA777FA}"/>
              </a:ext>
            </a:extLst>
          </p:cNvPr>
          <p:cNvSpPr txBox="1"/>
          <p:nvPr/>
        </p:nvSpPr>
        <p:spPr>
          <a:xfrm>
            <a:off x="4038598" y="6471481"/>
            <a:ext cx="81533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1" name="Grupo 10">
            <a:extLst>
              <a:ext uri="{FF2B5EF4-FFF2-40B4-BE49-F238E27FC236}">
                <a16:creationId xmlns:a16="http://schemas.microsoft.com/office/drawing/2014/main" id="{88F96F50-8F7E-EF51-59C8-AAEFCD5BD30A}"/>
              </a:ext>
            </a:extLst>
          </p:cNvPr>
          <p:cNvGrpSpPr/>
          <p:nvPr/>
        </p:nvGrpSpPr>
        <p:grpSpPr>
          <a:xfrm>
            <a:off x="258161" y="6453712"/>
            <a:ext cx="2069542" cy="362904"/>
            <a:chOff x="288641" y="6447614"/>
            <a:chExt cx="2069542" cy="362904"/>
          </a:xfrm>
        </p:grpSpPr>
        <p:pic>
          <p:nvPicPr>
            <p:cNvPr id="13" name="Picture 2" descr="Un dibujo de color azul&#10;&#10;Descripción generada automáticamente con confianza baja">
              <a:extLst>
                <a:ext uri="{FF2B5EF4-FFF2-40B4-BE49-F238E27FC236}">
                  <a16:creationId xmlns:a16="http://schemas.microsoft.com/office/drawing/2014/main" id="{AAC27828-D9D1-0C67-E729-B8D15225BA6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undefined">
              <a:extLst>
                <a:ext uri="{FF2B5EF4-FFF2-40B4-BE49-F238E27FC236}">
                  <a16:creationId xmlns:a16="http://schemas.microsoft.com/office/drawing/2014/main" id="{72426243-08F0-E405-0D80-CFFB117F366C}"/>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Gráfico 15">
              <a:extLst>
                <a:ext uri="{FF2B5EF4-FFF2-40B4-BE49-F238E27FC236}">
                  <a16:creationId xmlns:a16="http://schemas.microsoft.com/office/drawing/2014/main" id="{2930B5BD-9745-F750-59FF-D50615A608B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12130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806A92B-81DD-B5EB-A01E-5DDB82B59C0F}"/>
              </a:ext>
            </a:extLst>
          </p:cNvPr>
          <p:cNvSpPr>
            <a:spLocks noGrp="1"/>
          </p:cNvSpPr>
          <p:nvPr>
            <p:ph type="title"/>
          </p:nvPr>
        </p:nvSpPr>
        <p:spPr>
          <a:xfrm>
            <a:off x="1136397" y="502020"/>
            <a:ext cx="5323715" cy="1642970"/>
          </a:xfrm>
        </p:spPr>
        <p:txBody>
          <a:bodyPr anchor="b">
            <a:normAutofit/>
          </a:bodyPr>
          <a:lstStyle/>
          <a:p>
            <a:r>
              <a:rPr lang="es-MX" sz="4000" b="1"/>
              <a:t>Conclusión</a:t>
            </a:r>
          </a:p>
        </p:txBody>
      </p:sp>
      <p:sp>
        <p:nvSpPr>
          <p:cNvPr id="3" name="Marcador de contenido 2">
            <a:extLst>
              <a:ext uri="{FF2B5EF4-FFF2-40B4-BE49-F238E27FC236}">
                <a16:creationId xmlns:a16="http://schemas.microsoft.com/office/drawing/2014/main" id="{B94628E7-81C2-3E56-1803-C17429431420}"/>
              </a:ext>
            </a:extLst>
          </p:cNvPr>
          <p:cNvSpPr>
            <a:spLocks noGrp="1"/>
          </p:cNvSpPr>
          <p:nvPr>
            <p:ph idx="1"/>
          </p:nvPr>
        </p:nvSpPr>
        <p:spPr>
          <a:xfrm>
            <a:off x="1144923" y="2405894"/>
            <a:ext cx="5315189" cy="3535083"/>
          </a:xfrm>
        </p:spPr>
        <p:txBody>
          <a:bodyPr anchor="t">
            <a:normAutofit/>
          </a:bodyPr>
          <a:lstStyle/>
          <a:p>
            <a:pPr marL="0" indent="0">
              <a:buNone/>
            </a:pPr>
            <a:r>
              <a:rPr lang="es-ES" sz="2000" dirty="0"/>
              <a:t>Docker simplifica el desarrollo y despliegue de aplicaciones.</a:t>
            </a:r>
          </a:p>
          <a:p>
            <a:pPr marL="0" indent="0">
              <a:buNone/>
            </a:pPr>
            <a:endParaRPr lang="es-ES" sz="2000" dirty="0"/>
          </a:p>
          <a:p>
            <a:pPr marL="0" indent="0">
              <a:buNone/>
            </a:pPr>
            <a:r>
              <a:rPr lang="es-ES" sz="2000" b="1" dirty="0"/>
              <a:t>Recursos Adicionales: </a:t>
            </a:r>
            <a:r>
              <a:rPr lang="es-ES" sz="2000" dirty="0"/>
              <a:t>Documentación oficial de Docker, tutoriales en línea.</a:t>
            </a:r>
            <a:endParaRPr lang="es-MX" sz="2000" dirty="0"/>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a:extLst>
              <a:ext uri="{FF2B5EF4-FFF2-40B4-BE49-F238E27FC236}">
                <a16:creationId xmlns:a16="http://schemas.microsoft.com/office/drawing/2014/main" id="{2E2C08F9-854F-49B4-07E2-3779EAA8E9B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04517" y="1937996"/>
            <a:ext cx="4170530" cy="2385250"/>
          </a:xfrm>
          <a:prstGeom prst="rect">
            <a:avLst/>
          </a:prstGeom>
          <a:noFill/>
          <a:extLst>
            <a:ext uri="{909E8E84-426E-40DD-AFC4-6F175D3DCCD1}">
              <a14:hiddenFill xmlns:a14="http://schemas.microsoft.com/office/drawing/2010/main">
                <a:solidFill>
                  <a:srgbClr val="FFFFFF"/>
                </a:solidFill>
              </a14:hiddenFill>
            </a:ext>
          </a:extLst>
        </p:spPr>
      </p:pic>
      <p:sp>
        <p:nvSpPr>
          <p:cNvPr id="4" name="Subtítulo 2">
            <a:extLst>
              <a:ext uri="{FF2B5EF4-FFF2-40B4-BE49-F238E27FC236}">
                <a16:creationId xmlns:a16="http://schemas.microsoft.com/office/drawing/2014/main" id="{99803E7F-629B-8C29-93BD-4A6946C4D689}"/>
              </a:ext>
            </a:extLst>
          </p:cNvPr>
          <p:cNvSpPr txBox="1">
            <a:spLocks/>
          </p:cNvSpPr>
          <p:nvPr/>
        </p:nvSpPr>
        <p:spPr>
          <a:xfrm>
            <a:off x="8123334" y="5633765"/>
            <a:ext cx="4068666" cy="873612"/>
          </a:xfrm>
          <a:prstGeom prst="rect">
            <a:avLst/>
          </a:prstGeom>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2500" b="1" dirty="0">
                <a:solidFill>
                  <a:srgbClr val="FFFFFF"/>
                </a:solidFill>
              </a:rPr>
              <a:t>M.C. José David Santana Alaniz</a:t>
            </a:r>
          </a:p>
          <a:p>
            <a:pPr marL="0" indent="0" algn="ctr">
              <a:buNone/>
            </a:pPr>
            <a:r>
              <a:rPr lang="es-ES" sz="1900" dirty="0">
                <a:solidFill>
                  <a:srgbClr val="FFFFFF"/>
                </a:solidFill>
              </a:rPr>
              <a:t>dsantana@uas.edu.mx</a:t>
            </a:r>
          </a:p>
          <a:p>
            <a:pPr marL="0" indent="0" algn="ctr">
              <a:buNone/>
            </a:pPr>
            <a:r>
              <a:rPr lang="es-ES" sz="1900" dirty="0">
                <a:solidFill>
                  <a:srgbClr val="FFFFFF"/>
                </a:solidFill>
              </a:rPr>
              <a:t>https://dsantana.uas.edu.mx</a:t>
            </a:r>
            <a:endParaRPr lang="es-MX" sz="1900" dirty="0">
              <a:solidFill>
                <a:srgbClr val="FFFFFF"/>
              </a:solidFill>
            </a:endParaRPr>
          </a:p>
        </p:txBody>
      </p:sp>
      <p:pic>
        <p:nvPicPr>
          <p:cNvPr id="8" name="Picture 2" descr="undefined">
            <a:extLst>
              <a:ext uri="{FF2B5EF4-FFF2-40B4-BE49-F238E27FC236}">
                <a16:creationId xmlns:a16="http://schemas.microsoft.com/office/drawing/2014/main" id="{0DFEC3B7-A994-5807-BA3F-529C44246D3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08000" y="600393"/>
            <a:ext cx="2899331" cy="108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Gráfico 10">
            <a:extLst>
              <a:ext uri="{FF2B5EF4-FFF2-40B4-BE49-F238E27FC236}">
                <a16:creationId xmlns:a16="http://schemas.microsoft.com/office/drawing/2014/main" id="{99364423-F620-01EB-0723-4350B46A72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866896" y="4447793"/>
            <a:ext cx="581538" cy="720000"/>
          </a:xfrm>
          <a:prstGeom prst="rect">
            <a:avLst/>
          </a:prstGeom>
        </p:spPr>
      </p:pic>
    </p:spTree>
    <p:extLst>
      <p:ext uri="{BB962C8B-B14F-4D97-AF65-F5344CB8AC3E}">
        <p14:creationId xmlns:p14="http://schemas.microsoft.com/office/powerpoint/2010/main" val="300610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1F3BA8A-7C01-3484-E6E8-60CD6C1F7BCF}"/>
              </a:ext>
            </a:extLst>
          </p:cNvPr>
          <p:cNvSpPr>
            <a:spLocks noGrp="1"/>
          </p:cNvSpPr>
          <p:nvPr>
            <p:ph type="title"/>
          </p:nvPr>
        </p:nvSpPr>
        <p:spPr>
          <a:xfrm>
            <a:off x="1149716" y="499397"/>
            <a:ext cx="5929422" cy="1640180"/>
          </a:xfrm>
        </p:spPr>
        <p:txBody>
          <a:bodyPr anchor="b">
            <a:normAutofit/>
          </a:bodyPr>
          <a:lstStyle/>
          <a:p>
            <a:r>
              <a:rPr lang="es-MX" sz="4000" b="1"/>
              <a:t>Introducción a Docker</a:t>
            </a:r>
          </a:p>
        </p:txBody>
      </p:sp>
      <p:sp>
        <p:nvSpPr>
          <p:cNvPr id="3" name="Marcador de contenido 2">
            <a:extLst>
              <a:ext uri="{FF2B5EF4-FFF2-40B4-BE49-F238E27FC236}">
                <a16:creationId xmlns:a16="http://schemas.microsoft.com/office/drawing/2014/main" id="{08E2E491-CECE-1B73-EB1E-C259E2AA189A}"/>
              </a:ext>
            </a:extLst>
          </p:cNvPr>
          <p:cNvSpPr>
            <a:spLocks noGrp="1"/>
          </p:cNvSpPr>
          <p:nvPr>
            <p:ph idx="1"/>
          </p:nvPr>
        </p:nvSpPr>
        <p:spPr>
          <a:xfrm>
            <a:off x="1149717" y="2423821"/>
            <a:ext cx="5929422" cy="3519780"/>
          </a:xfrm>
        </p:spPr>
        <p:txBody>
          <a:bodyPr>
            <a:normAutofit/>
          </a:bodyPr>
          <a:lstStyle/>
          <a:p>
            <a:pPr marL="0" indent="0">
              <a:buNone/>
            </a:pPr>
            <a:r>
              <a:rPr lang="es-ES" sz="2000" dirty="0"/>
              <a:t>Docker es una plataforma de contenedores que permite a los desarrolladores empaquetar aplicaciones y sus dependencias en contenedores. Estos contenedores son unidades estandarizadas que contienen todo lo necesario para ejecutar una aplicación, lo que garantiza que se comporten de la misma manera en cualquier entorno, ya sea en una computadora local, en un servidor o en la nube.</a:t>
            </a:r>
            <a:endParaRPr lang="es-MX" sz="2000" dirty="0"/>
          </a:p>
        </p:txBody>
      </p:sp>
      <p:pic>
        <p:nvPicPr>
          <p:cNvPr id="4" name="Picture 2" descr="Un dibujo de color azul&#10;&#10;Descripción generada automáticamente con confianza baja">
            <a:extLst>
              <a:ext uri="{FF2B5EF4-FFF2-40B4-BE49-F238E27FC236}">
                <a16:creationId xmlns:a16="http://schemas.microsoft.com/office/drawing/2014/main" id="{37EA2FD2-3085-58B9-B565-974E901A738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745506" y="2298504"/>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3">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5">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adroTexto 5">
            <a:extLst>
              <a:ext uri="{FF2B5EF4-FFF2-40B4-BE49-F238E27FC236}">
                <a16:creationId xmlns:a16="http://schemas.microsoft.com/office/drawing/2014/main" id="{2588E83F-9189-2D1D-661E-326B892CC35A}"/>
              </a:ext>
            </a:extLst>
          </p:cNvPr>
          <p:cNvSpPr txBox="1"/>
          <p:nvPr/>
        </p:nvSpPr>
        <p:spPr>
          <a:xfrm>
            <a:off x="-2" y="6479299"/>
            <a:ext cx="8115300"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0" name="Grupo 9">
            <a:extLst>
              <a:ext uri="{FF2B5EF4-FFF2-40B4-BE49-F238E27FC236}">
                <a16:creationId xmlns:a16="http://schemas.microsoft.com/office/drawing/2014/main" id="{4CBF97B1-5FCE-20AF-8935-7B3309AFE465}"/>
              </a:ext>
            </a:extLst>
          </p:cNvPr>
          <p:cNvGrpSpPr/>
          <p:nvPr/>
        </p:nvGrpSpPr>
        <p:grpSpPr>
          <a:xfrm>
            <a:off x="9859361" y="6456439"/>
            <a:ext cx="2069542" cy="362904"/>
            <a:chOff x="288641" y="6447614"/>
            <a:chExt cx="2069542" cy="362904"/>
          </a:xfrm>
        </p:grpSpPr>
        <p:pic>
          <p:nvPicPr>
            <p:cNvPr id="11" name="Picture 2" descr="Un dibujo de color azul&#10;&#10;Descripción generada automáticamente con confianza baja">
              <a:extLst>
                <a:ext uri="{FF2B5EF4-FFF2-40B4-BE49-F238E27FC236}">
                  <a16:creationId xmlns:a16="http://schemas.microsoft.com/office/drawing/2014/main" id="{0C992534-5D2A-F822-D5BA-5778D3B2E1A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undefined">
              <a:extLst>
                <a:ext uri="{FF2B5EF4-FFF2-40B4-BE49-F238E27FC236}">
                  <a16:creationId xmlns:a16="http://schemas.microsoft.com/office/drawing/2014/main" id="{FDABD5E5-6FC6-3BA8-4009-C7E12ED494F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Gráfico 12">
              <a:extLst>
                <a:ext uri="{FF2B5EF4-FFF2-40B4-BE49-F238E27FC236}">
                  <a16:creationId xmlns:a16="http://schemas.microsoft.com/office/drawing/2014/main" id="{1ACD9929-0EEF-9150-01E7-0C8F47B89E9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1373463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6994F03-A50C-8836-1489-B249D22EF3D5}"/>
              </a:ext>
            </a:extLst>
          </p:cNvPr>
          <p:cNvSpPr>
            <a:spLocks noGrp="1"/>
          </p:cNvSpPr>
          <p:nvPr>
            <p:ph type="title"/>
          </p:nvPr>
        </p:nvSpPr>
        <p:spPr>
          <a:xfrm>
            <a:off x="5596501" y="489508"/>
            <a:ext cx="5754896" cy="1667569"/>
          </a:xfrm>
        </p:spPr>
        <p:txBody>
          <a:bodyPr anchor="b">
            <a:normAutofit/>
          </a:bodyPr>
          <a:lstStyle/>
          <a:p>
            <a:r>
              <a:rPr lang="es-MX" sz="4000" b="1"/>
              <a:t>¿Qué es Docker?</a:t>
            </a:r>
          </a:p>
        </p:txBody>
      </p:sp>
      <p:sp>
        <p:nvSpPr>
          <p:cNvPr id="3" name="Marcador de contenido 2">
            <a:extLst>
              <a:ext uri="{FF2B5EF4-FFF2-40B4-BE49-F238E27FC236}">
                <a16:creationId xmlns:a16="http://schemas.microsoft.com/office/drawing/2014/main" id="{2DE9D0A0-F3C8-3935-FC5A-430C86110BAA}"/>
              </a:ext>
            </a:extLst>
          </p:cNvPr>
          <p:cNvSpPr>
            <a:spLocks noGrp="1"/>
          </p:cNvSpPr>
          <p:nvPr>
            <p:ph idx="1"/>
          </p:nvPr>
        </p:nvSpPr>
        <p:spPr>
          <a:xfrm>
            <a:off x="5596502" y="2405894"/>
            <a:ext cx="5754896" cy="3197464"/>
          </a:xfrm>
        </p:spPr>
        <p:txBody>
          <a:bodyPr anchor="t">
            <a:normAutofit/>
          </a:bodyPr>
          <a:lstStyle/>
          <a:p>
            <a:pPr marL="0" indent="0">
              <a:buNone/>
            </a:pPr>
            <a:r>
              <a:rPr lang="es-ES" sz="2000" dirty="0"/>
              <a:t>Docker es una plataforma de contenedores que permite a los desarrolladores empaquetar aplicaciones y sus dependencias en contenedores.</a:t>
            </a:r>
          </a:p>
          <a:p>
            <a:pPr marL="0" indent="0">
              <a:buNone/>
            </a:pPr>
            <a:endParaRPr lang="es-ES" sz="2000" dirty="0"/>
          </a:p>
          <a:p>
            <a:r>
              <a:rPr lang="es-ES" sz="2000" b="1" dirty="0"/>
              <a:t>Ventajas:</a:t>
            </a:r>
            <a:r>
              <a:rPr lang="es-ES" sz="2000" dirty="0"/>
              <a:t> Portabilidad, consistencia, eficiencia en el uso de recursos.</a:t>
            </a:r>
            <a:endParaRPr lang="es-MX" sz="2000" dirty="0"/>
          </a:p>
        </p:txBody>
      </p:sp>
      <p:sp>
        <p:nvSpPr>
          <p:cNvPr id="42" name="Rectangle 4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Un dibujo de color azul&#10;&#10;Descripción generada automáticamente con confianza baja">
            <a:extLst>
              <a:ext uri="{FF2B5EF4-FFF2-40B4-BE49-F238E27FC236}">
                <a16:creationId xmlns:a16="http://schemas.microsoft.com/office/drawing/2014/main" id="{814799E0-E03F-68A1-4E68-A3654814ACE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0602" y="2352292"/>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72CB2F48-5FB7-8CD0-634D-08AD849937ED}"/>
              </a:ext>
            </a:extLst>
          </p:cNvPr>
          <p:cNvSpPr txBox="1"/>
          <p:nvPr/>
        </p:nvSpPr>
        <p:spPr>
          <a:xfrm>
            <a:off x="4038598" y="6471481"/>
            <a:ext cx="81533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1" name="Grupo 10">
            <a:extLst>
              <a:ext uri="{FF2B5EF4-FFF2-40B4-BE49-F238E27FC236}">
                <a16:creationId xmlns:a16="http://schemas.microsoft.com/office/drawing/2014/main" id="{3325A375-B655-39FB-DC45-509D61184985}"/>
              </a:ext>
            </a:extLst>
          </p:cNvPr>
          <p:cNvGrpSpPr/>
          <p:nvPr/>
        </p:nvGrpSpPr>
        <p:grpSpPr>
          <a:xfrm>
            <a:off x="258161" y="6453712"/>
            <a:ext cx="2069542" cy="362904"/>
            <a:chOff x="288641" y="6447614"/>
            <a:chExt cx="2069542" cy="362904"/>
          </a:xfrm>
        </p:grpSpPr>
        <p:pic>
          <p:nvPicPr>
            <p:cNvPr id="12" name="Picture 2" descr="Un dibujo de color azul&#10;&#10;Descripción generada automáticamente con confianza baja">
              <a:extLst>
                <a:ext uri="{FF2B5EF4-FFF2-40B4-BE49-F238E27FC236}">
                  <a16:creationId xmlns:a16="http://schemas.microsoft.com/office/drawing/2014/main" id="{8174760A-0BCC-277E-9AE3-5509156822A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undefined">
              <a:extLst>
                <a:ext uri="{FF2B5EF4-FFF2-40B4-BE49-F238E27FC236}">
                  <a16:creationId xmlns:a16="http://schemas.microsoft.com/office/drawing/2014/main" id="{09B4C5D4-CD27-3386-398B-7B81F54F011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Gráfico 13">
              <a:extLst>
                <a:ext uri="{FF2B5EF4-FFF2-40B4-BE49-F238E27FC236}">
                  <a16:creationId xmlns:a16="http://schemas.microsoft.com/office/drawing/2014/main" id="{C7058C12-ECF6-F531-4B6E-1D146CA909F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883359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3B90A17-715C-01C0-4AA6-58DE1CB47E68}"/>
              </a:ext>
            </a:extLst>
          </p:cNvPr>
          <p:cNvSpPr>
            <a:spLocks noGrp="1"/>
          </p:cNvSpPr>
          <p:nvPr>
            <p:ph type="title"/>
          </p:nvPr>
        </p:nvSpPr>
        <p:spPr>
          <a:xfrm>
            <a:off x="1136396" y="457201"/>
            <a:ext cx="5814240" cy="1556870"/>
          </a:xfrm>
        </p:spPr>
        <p:txBody>
          <a:bodyPr anchor="b">
            <a:normAutofit/>
          </a:bodyPr>
          <a:lstStyle/>
          <a:p>
            <a:r>
              <a:rPr lang="es-MX" sz="4000" b="1" dirty="0"/>
              <a:t>Programado en</a:t>
            </a:r>
          </a:p>
        </p:txBody>
      </p:sp>
      <p:sp>
        <p:nvSpPr>
          <p:cNvPr id="3" name="Marcador de contenido 2">
            <a:extLst>
              <a:ext uri="{FF2B5EF4-FFF2-40B4-BE49-F238E27FC236}">
                <a16:creationId xmlns:a16="http://schemas.microsoft.com/office/drawing/2014/main" id="{C013D386-F387-7954-C83E-B079BDFEAE7D}"/>
              </a:ext>
            </a:extLst>
          </p:cNvPr>
          <p:cNvSpPr>
            <a:spLocks noGrp="1"/>
          </p:cNvSpPr>
          <p:nvPr>
            <p:ph idx="1"/>
          </p:nvPr>
        </p:nvSpPr>
        <p:spPr>
          <a:xfrm>
            <a:off x="1136396" y="2277036"/>
            <a:ext cx="10100889" cy="3461155"/>
          </a:xfrm>
        </p:spPr>
        <p:txBody>
          <a:bodyPr>
            <a:normAutofit/>
          </a:bodyPr>
          <a:lstStyle/>
          <a:p>
            <a:r>
              <a:rPr lang="es-ES" sz="2000" b="1"/>
              <a:t>Go</a:t>
            </a:r>
            <a:r>
              <a:rPr lang="es-ES" sz="2000"/>
              <a:t> </a:t>
            </a:r>
            <a:r>
              <a:rPr lang="es-ES" sz="2000" dirty="0"/>
              <a:t>es un lenguaje de programación concurrente y compilado con tipado estático inspirado en la sintaxis de </a:t>
            </a:r>
            <a:r>
              <a:rPr lang="es-ES" sz="2000" b="1" dirty="0"/>
              <a:t>C</a:t>
            </a:r>
            <a:r>
              <a:rPr lang="es-ES" sz="2000" dirty="0"/>
              <a:t>, pero con seguridad de memoria y recolección de basura.</a:t>
            </a:r>
          </a:p>
          <a:p>
            <a:r>
              <a:rPr lang="es-ES" sz="2000" dirty="0"/>
              <a:t>Desarrollado por </a:t>
            </a:r>
            <a:r>
              <a:rPr lang="es-ES" sz="2000" b="1" dirty="0"/>
              <a:t>Google</a:t>
            </a:r>
            <a:r>
              <a:rPr lang="es-ES" sz="2000" dirty="0"/>
              <a:t>​ y sus diseñadores iniciales fueron </a:t>
            </a:r>
            <a:r>
              <a:rPr lang="es-ES" sz="2000" i="1"/>
              <a:t>Robert Griesemer</a:t>
            </a:r>
            <a:r>
              <a:rPr lang="es-ES" sz="2000"/>
              <a:t>, </a:t>
            </a:r>
            <a:r>
              <a:rPr lang="es-ES" sz="2000" i="1" dirty="0"/>
              <a:t>Rob Pike </a:t>
            </a:r>
            <a:r>
              <a:rPr lang="es-ES" sz="2000" dirty="0"/>
              <a:t>y </a:t>
            </a:r>
            <a:r>
              <a:rPr lang="es-ES" sz="2000" i="1" dirty="0"/>
              <a:t>Ken Thompson</a:t>
            </a:r>
            <a:r>
              <a:rPr lang="es-ES" sz="2000" dirty="0"/>
              <a:t>.</a:t>
            </a:r>
          </a:p>
          <a:p>
            <a:r>
              <a:rPr lang="es-ES" sz="2000" dirty="0"/>
              <a:t>Actualmente está disponible en formato binario para los sistemas operativos </a:t>
            </a:r>
            <a:r>
              <a:rPr lang="es-ES" sz="2000" b="1" dirty="0"/>
              <a:t>Windows</a:t>
            </a:r>
            <a:r>
              <a:rPr lang="es-ES" sz="2000" dirty="0"/>
              <a:t>, </a:t>
            </a:r>
            <a:r>
              <a:rPr lang="es-ES" sz="2000" b="1" dirty="0"/>
              <a:t>GNU/Linux</a:t>
            </a:r>
            <a:r>
              <a:rPr lang="es-ES" sz="2000" dirty="0"/>
              <a:t>, </a:t>
            </a:r>
            <a:r>
              <a:rPr lang="es-ES" sz="2000" b="1" dirty="0"/>
              <a:t>FreeBSD</a:t>
            </a:r>
            <a:r>
              <a:rPr lang="es-ES" sz="2000" dirty="0"/>
              <a:t> y </a:t>
            </a:r>
            <a:r>
              <a:rPr lang="es-ES" sz="2000" b="1" dirty="0"/>
              <a:t>Mac OS X</a:t>
            </a:r>
            <a:r>
              <a:rPr lang="es-ES" sz="2000" dirty="0"/>
              <a:t>,</a:t>
            </a:r>
            <a:endParaRPr lang="es-MX" sz="2000" dirty="0"/>
          </a:p>
        </p:txBody>
      </p:sp>
      <p:sp>
        <p:nvSpPr>
          <p:cNvPr id="1042" name="Rectangle 104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Rectangle 104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undefined">
            <a:extLst>
              <a:ext uri="{FF2B5EF4-FFF2-40B4-BE49-F238E27FC236}">
                <a16:creationId xmlns:a16="http://schemas.microsoft.com/office/drawing/2014/main" id="{A17122A5-B2D5-FC9A-DE44-CD9ECB6A6E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97513" y="1476929"/>
            <a:ext cx="966443" cy="36000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DA3AB5AA-8E00-E8A1-9857-3149ACC8E9BE}"/>
              </a:ext>
            </a:extLst>
          </p:cNvPr>
          <p:cNvSpPr txBox="1"/>
          <p:nvPr/>
        </p:nvSpPr>
        <p:spPr>
          <a:xfrm>
            <a:off x="-1" y="6479299"/>
            <a:ext cx="8115299"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0" name="Grupo 9">
            <a:extLst>
              <a:ext uri="{FF2B5EF4-FFF2-40B4-BE49-F238E27FC236}">
                <a16:creationId xmlns:a16="http://schemas.microsoft.com/office/drawing/2014/main" id="{341EE8E2-7D4C-E43A-3D16-880A344735AC}"/>
              </a:ext>
            </a:extLst>
          </p:cNvPr>
          <p:cNvGrpSpPr/>
          <p:nvPr/>
        </p:nvGrpSpPr>
        <p:grpSpPr>
          <a:xfrm>
            <a:off x="9859361" y="6456439"/>
            <a:ext cx="2069542" cy="362904"/>
            <a:chOff x="288641" y="6447614"/>
            <a:chExt cx="2069542" cy="362904"/>
          </a:xfrm>
        </p:grpSpPr>
        <p:pic>
          <p:nvPicPr>
            <p:cNvPr id="11" name="Picture 2" descr="Un dibujo de color azul&#10;&#10;Descripción generada automáticamente con confianza baja">
              <a:extLst>
                <a:ext uri="{FF2B5EF4-FFF2-40B4-BE49-F238E27FC236}">
                  <a16:creationId xmlns:a16="http://schemas.microsoft.com/office/drawing/2014/main" id="{CEDFB13F-4275-5B23-5882-068D02E3EA3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undefined">
              <a:extLst>
                <a:ext uri="{FF2B5EF4-FFF2-40B4-BE49-F238E27FC236}">
                  <a16:creationId xmlns:a16="http://schemas.microsoft.com/office/drawing/2014/main" id="{7AED3A12-B9B4-D074-2447-A890BA924B1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Gráfico 12">
              <a:extLst>
                <a:ext uri="{FF2B5EF4-FFF2-40B4-BE49-F238E27FC236}">
                  <a16:creationId xmlns:a16="http://schemas.microsoft.com/office/drawing/2014/main" id="{3F01906E-9DAA-4B35-BCB2-0FF5C00A6A5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194564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4">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4F84E4A-511F-4405-26DE-98D181B8F509}"/>
              </a:ext>
            </a:extLst>
          </p:cNvPr>
          <p:cNvSpPr>
            <a:spLocks noGrp="1"/>
          </p:cNvSpPr>
          <p:nvPr>
            <p:ph type="title"/>
          </p:nvPr>
        </p:nvSpPr>
        <p:spPr>
          <a:xfrm>
            <a:off x="1136396" y="457201"/>
            <a:ext cx="5814240" cy="1556870"/>
          </a:xfrm>
        </p:spPr>
        <p:txBody>
          <a:bodyPr anchor="b">
            <a:normAutofit/>
          </a:bodyPr>
          <a:lstStyle/>
          <a:p>
            <a:r>
              <a:rPr lang="es-MX" sz="4000" b="1" dirty="0"/>
              <a:t>Características de</a:t>
            </a:r>
          </a:p>
        </p:txBody>
      </p:sp>
      <p:sp>
        <p:nvSpPr>
          <p:cNvPr id="3" name="Marcador de contenido 2">
            <a:extLst>
              <a:ext uri="{FF2B5EF4-FFF2-40B4-BE49-F238E27FC236}">
                <a16:creationId xmlns:a16="http://schemas.microsoft.com/office/drawing/2014/main" id="{A4EDB2D0-BDF8-B9EF-EFBA-C7941B88FCDF}"/>
              </a:ext>
            </a:extLst>
          </p:cNvPr>
          <p:cNvSpPr>
            <a:spLocks noGrp="1"/>
          </p:cNvSpPr>
          <p:nvPr>
            <p:ph idx="1"/>
          </p:nvPr>
        </p:nvSpPr>
        <p:spPr>
          <a:xfrm>
            <a:off x="1136396" y="2277036"/>
            <a:ext cx="10100889" cy="3461155"/>
          </a:xfrm>
        </p:spPr>
        <p:txBody>
          <a:bodyPr numCol="2">
            <a:noAutofit/>
          </a:bodyPr>
          <a:lstStyle/>
          <a:p>
            <a:r>
              <a:rPr lang="es-ES" sz="1600" dirty="0" err="1"/>
              <a:t>Go</a:t>
            </a:r>
            <a:r>
              <a:rPr lang="es-ES" sz="1600" dirty="0"/>
              <a:t> es un proyecto de código abierto.​</a:t>
            </a:r>
          </a:p>
          <a:p>
            <a:r>
              <a:rPr lang="es-ES" sz="1600" dirty="0" err="1"/>
              <a:t>Go</a:t>
            </a:r>
            <a:r>
              <a:rPr lang="es-ES" sz="1600" dirty="0"/>
              <a:t> usa una sintaxis similar a C.​</a:t>
            </a:r>
          </a:p>
          <a:p>
            <a:r>
              <a:rPr lang="es-ES" sz="1600" dirty="0" err="1"/>
              <a:t>Go</a:t>
            </a:r>
            <a:r>
              <a:rPr lang="es-ES" sz="1600" dirty="0"/>
              <a:t> usa tipado estático.</a:t>
            </a:r>
          </a:p>
          <a:p>
            <a:r>
              <a:rPr lang="es-ES" sz="1600" dirty="0" err="1"/>
              <a:t>Go</a:t>
            </a:r>
            <a:r>
              <a:rPr lang="es-ES" sz="1600" dirty="0"/>
              <a:t> es un lenguaje compilado, al igual que C y C++.</a:t>
            </a:r>
          </a:p>
          <a:p>
            <a:r>
              <a:rPr lang="es-ES" sz="1600" dirty="0"/>
              <a:t>Provee un recolector de basura, reflexión y algunas otras capacidades de lenguajes de alto nivel.</a:t>
            </a:r>
          </a:p>
          <a:p>
            <a:r>
              <a:rPr lang="es-ES" sz="1600" dirty="0"/>
              <a:t>Los binarios de </a:t>
            </a:r>
            <a:r>
              <a:rPr lang="es-ES" sz="1600" dirty="0" err="1"/>
              <a:t>Go</a:t>
            </a:r>
            <a:r>
              <a:rPr lang="es-ES" sz="1600" dirty="0"/>
              <a:t> tienen la característica de compilación cruzada de manera nativa.</a:t>
            </a:r>
          </a:p>
          <a:p>
            <a:r>
              <a:rPr lang="es-ES" sz="1600" dirty="0" err="1"/>
              <a:t>Go</a:t>
            </a:r>
            <a:r>
              <a:rPr lang="es-ES" sz="1600" dirty="0"/>
              <a:t> admite el paradigma de programación orientada a objetos, pero a diferencia de otros lenguajes de programación no dispone de herencia de tipos y tampoco de palabras clave que denoten claramente que soporta este paradigma.</a:t>
            </a:r>
          </a:p>
          <a:p>
            <a:r>
              <a:rPr lang="es-ES" sz="1600" dirty="0"/>
              <a:t>En </a:t>
            </a:r>
            <a:r>
              <a:rPr lang="es-ES" sz="1600" dirty="0" err="1"/>
              <a:t>Go</a:t>
            </a:r>
            <a:r>
              <a:rPr lang="es-ES" sz="1600" dirty="0"/>
              <a:t>, la definición de un tipo ("clase") se realiza por medio de declaraciones separadas (interfaces, </a:t>
            </a:r>
            <a:r>
              <a:rPr lang="es-ES" sz="1600" dirty="0" err="1"/>
              <a:t>types</a:t>
            </a:r>
            <a:r>
              <a:rPr lang="es-ES" sz="1600" dirty="0"/>
              <a:t>, </a:t>
            </a:r>
            <a:r>
              <a:rPr lang="es-ES" sz="1600" dirty="0" err="1"/>
              <a:t>structs</a:t>
            </a:r>
            <a:r>
              <a:rPr lang="es-ES" sz="1600" dirty="0"/>
              <a:t>, </a:t>
            </a:r>
            <a:r>
              <a:rPr lang="es-ES" sz="1600" dirty="0" err="1"/>
              <a:t>embedded</a:t>
            </a:r>
            <a:r>
              <a:rPr lang="es-ES" sz="1600" dirty="0"/>
              <a:t> </a:t>
            </a:r>
            <a:r>
              <a:rPr lang="es-ES" sz="1600" dirty="0" err="1"/>
              <a:t>values</a:t>
            </a:r>
            <a:r>
              <a:rPr lang="es-ES" sz="1600" dirty="0"/>
              <a:t>).</a:t>
            </a:r>
          </a:p>
          <a:p>
            <a:r>
              <a:rPr lang="es-ES" sz="1600" dirty="0" err="1"/>
              <a:t>Go</a:t>
            </a:r>
            <a:r>
              <a:rPr lang="es-ES" sz="1600" dirty="0"/>
              <a:t> permite el uso de delegación (a través de </a:t>
            </a:r>
            <a:r>
              <a:rPr lang="es-ES" sz="1600" dirty="0" err="1"/>
              <a:t>embedded</a:t>
            </a:r>
            <a:r>
              <a:rPr lang="es-ES" sz="1600" dirty="0"/>
              <a:t> </a:t>
            </a:r>
            <a:r>
              <a:rPr lang="es-ES" sz="1600" dirty="0" err="1"/>
              <a:t>values</a:t>
            </a:r>
            <a:r>
              <a:rPr lang="es-ES" sz="1600" dirty="0"/>
              <a:t>) y polimorfismo (por medio de interfaces).</a:t>
            </a:r>
          </a:p>
          <a:p>
            <a:r>
              <a:rPr lang="es-ES" sz="1600" dirty="0" err="1"/>
              <a:t>Go</a:t>
            </a:r>
            <a:r>
              <a:rPr lang="es-ES" sz="1600" dirty="0"/>
              <a:t> utiliza la concurrencia a través de las </a:t>
            </a:r>
            <a:r>
              <a:rPr lang="es-ES" sz="1600" dirty="0" err="1"/>
              <a:t>gorutinas</a:t>
            </a:r>
            <a:r>
              <a:rPr lang="es-ES" sz="1600" dirty="0"/>
              <a:t>.</a:t>
            </a:r>
          </a:p>
          <a:p>
            <a:r>
              <a:rPr lang="es-ES" sz="1600" dirty="0" err="1"/>
              <a:t>Go</a:t>
            </a:r>
            <a:r>
              <a:rPr lang="es-ES" sz="1600" dirty="0"/>
              <a:t> está orientado a aprovechar sistemas con múltiples procesadores y procesamiento en red.​</a:t>
            </a:r>
          </a:p>
          <a:p>
            <a:r>
              <a:rPr lang="es-ES" sz="1600" dirty="0" err="1"/>
              <a:t>Go</a:t>
            </a:r>
            <a:r>
              <a:rPr lang="es-ES" sz="1600" dirty="0"/>
              <a:t> admite la tipificación dinámica de datos también conocida como </a:t>
            </a:r>
            <a:r>
              <a:rPr lang="es-ES" sz="1600" dirty="0" err="1"/>
              <a:t>Duck</a:t>
            </a:r>
            <a:r>
              <a:rPr lang="es-ES" sz="1600" dirty="0"/>
              <a:t> </a:t>
            </a:r>
            <a:r>
              <a:rPr lang="es-ES" sz="1600" dirty="0" err="1"/>
              <a:t>typing</a:t>
            </a:r>
            <a:r>
              <a:rPr lang="es-ES" sz="1600" dirty="0"/>
              <a:t>.​</a:t>
            </a:r>
          </a:p>
          <a:p>
            <a:r>
              <a:rPr lang="es-ES" sz="1600" dirty="0"/>
              <a:t>Un </a:t>
            </a:r>
            <a:r>
              <a:rPr lang="es-ES" sz="1600" dirty="0" err="1"/>
              <a:t>struct</a:t>
            </a:r>
            <a:r>
              <a:rPr lang="es-ES" sz="1600" dirty="0"/>
              <a:t> puede implementar una interfaz de forma automática.</a:t>
            </a:r>
            <a:r>
              <a:rPr lang="es-ES" sz="1600" b="1" dirty="0"/>
              <a:t>​</a:t>
            </a:r>
            <a:endParaRPr lang="es-MX" sz="1600" dirty="0"/>
          </a:p>
        </p:txBody>
      </p:sp>
      <p:sp>
        <p:nvSpPr>
          <p:cNvPr id="27" name="Rectangle 26">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adroTexto 5">
            <a:extLst>
              <a:ext uri="{FF2B5EF4-FFF2-40B4-BE49-F238E27FC236}">
                <a16:creationId xmlns:a16="http://schemas.microsoft.com/office/drawing/2014/main" id="{E8BB78AF-6C5A-298C-5034-AD02A7BC3C23}"/>
              </a:ext>
            </a:extLst>
          </p:cNvPr>
          <p:cNvSpPr txBox="1"/>
          <p:nvPr/>
        </p:nvSpPr>
        <p:spPr>
          <a:xfrm>
            <a:off x="2019298" y="6479299"/>
            <a:ext cx="6096000" cy="315407"/>
          </a:xfrm>
          <a:prstGeom prst="rect">
            <a:avLst/>
          </a:prstGeom>
          <a:noFill/>
        </p:spPr>
        <p:txBody>
          <a:bodyPr wrap="square">
            <a:spAutoFit/>
          </a:bodyPr>
          <a:lstStyle/>
          <a:p>
            <a:pP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pic>
        <p:nvPicPr>
          <p:cNvPr id="12" name="Picture 2" descr="undefined">
            <a:extLst>
              <a:ext uri="{FF2B5EF4-FFF2-40B4-BE49-F238E27FC236}">
                <a16:creationId xmlns:a16="http://schemas.microsoft.com/office/drawing/2014/main" id="{1DB806B8-D632-A23E-AB48-4F2F5408112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08713" y="1476929"/>
            <a:ext cx="966443" cy="360000"/>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a:extLst>
              <a:ext uri="{FF2B5EF4-FFF2-40B4-BE49-F238E27FC236}">
                <a16:creationId xmlns:a16="http://schemas.microsoft.com/office/drawing/2014/main" id="{E0DA0ACB-21AE-F5DB-B4B1-A1B6831FEA52}"/>
              </a:ext>
            </a:extLst>
          </p:cNvPr>
          <p:cNvGrpSpPr/>
          <p:nvPr/>
        </p:nvGrpSpPr>
        <p:grpSpPr>
          <a:xfrm>
            <a:off x="9859361" y="6456439"/>
            <a:ext cx="2069542" cy="362904"/>
            <a:chOff x="288641" y="6447614"/>
            <a:chExt cx="2069542" cy="362904"/>
          </a:xfrm>
        </p:grpSpPr>
        <p:pic>
          <p:nvPicPr>
            <p:cNvPr id="14" name="Picture 2" descr="Un dibujo de color azul&#10;&#10;Descripción generada automáticamente con confianza baja">
              <a:extLst>
                <a:ext uri="{FF2B5EF4-FFF2-40B4-BE49-F238E27FC236}">
                  <a16:creationId xmlns:a16="http://schemas.microsoft.com/office/drawing/2014/main" id="{4FCC5028-B9F5-AAB0-2CF2-08AD793D069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undefined">
              <a:extLst>
                <a:ext uri="{FF2B5EF4-FFF2-40B4-BE49-F238E27FC236}">
                  <a16:creationId xmlns:a16="http://schemas.microsoft.com/office/drawing/2014/main" id="{54452C38-BE89-FEBF-6A1A-E23B4C175EF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Gráfico 15">
              <a:extLst>
                <a:ext uri="{FF2B5EF4-FFF2-40B4-BE49-F238E27FC236}">
                  <a16:creationId xmlns:a16="http://schemas.microsoft.com/office/drawing/2014/main" id="{B12C7AD9-71E0-62D2-8AB4-E1FFF132AF6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54518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3B90A17-715C-01C0-4AA6-58DE1CB47E68}"/>
              </a:ext>
            </a:extLst>
          </p:cNvPr>
          <p:cNvSpPr>
            <a:spLocks noGrp="1"/>
          </p:cNvSpPr>
          <p:nvPr>
            <p:ph type="title"/>
          </p:nvPr>
        </p:nvSpPr>
        <p:spPr>
          <a:xfrm>
            <a:off x="1149716" y="499397"/>
            <a:ext cx="5929422" cy="1640180"/>
          </a:xfrm>
        </p:spPr>
        <p:txBody>
          <a:bodyPr anchor="b">
            <a:normAutofit/>
          </a:bodyPr>
          <a:lstStyle/>
          <a:p>
            <a:r>
              <a:rPr lang="es-MX" sz="4000" b="1" dirty="0"/>
              <a:t>Conceptos Clave</a:t>
            </a:r>
          </a:p>
        </p:txBody>
      </p:sp>
      <p:sp>
        <p:nvSpPr>
          <p:cNvPr id="3" name="Marcador de contenido 2">
            <a:extLst>
              <a:ext uri="{FF2B5EF4-FFF2-40B4-BE49-F238E27FC236}">
                <a16:creationId xmlns:a16="http://schemas.microsoft.com/office/drawing/2014/main" id="{C013D386-F387-7954-C83E-B079BDFEAE7D}"/>
              </a:ext>
            </a:extLst>
          </p:cNvPr>
          <p:cNvSpPr>
            <a:spLocks noGrp="1"/>
          </p:cNvSpPr>
          <p:nvPr>
            <p:ph idx="1"/>
          </p:nvPr>
        </p:nvSpPr>
        <p:spPr>
          <a:xfrm>
            <a:off x="1149717" y="2423821"/>
            <a:ext cx="5929422" cy="3519780"/>
          </a:xfrm>
        </p:spPr>
        <p:txBody>
          <a:bodyPr>
            <a:normAutofit/>
          </a:bodyPr>
          <a:lstStyle/>
          <a:p>
            <a:r>
              <a:rPr lang="es-ES" sz="2000" b="1" dirty="0"/>
              <a:t>Contenedores: </a:t>
            </a:r>
            <a:r>
              <a:rPr lang="es-ES" sz="2000" dirty="0"/>
              <a:t>Unidades estandarizadas que contienen todo lo necesario para ejecutar una aplicación.</a:t>
            </a:r>
          </a:p>
          <a:p>
            <a:r>
              <a:rPr lang="es-ES" sz="2000" b="1" dirty="0"/>
              <a:t>Imágenes: </a:t>
            </a:r>
            <a:r>
              <a:rPr lang="es-ES" sz="2000" dirty="0"/>
              <a:t>Plantillas de solo lectura usadas para crear contenedores.</a:t>
            </a:r>
          </a:p>
          <a:p>
            <a:r>
              <a:rPr lang="es-ES" sz="2000" b="1" dirty="0"/>
              <a:t>Registros: </a:t>
            </a:r>
            <a:r>
              <a:rPr lang="es-ES" sz="2000" dirty="0"/>
              <a:t>Repositorios donde se almacenan las imágenes de Docker.</a:t>
            </a:r>
            <a:endParaRPr lang="es-MX" sz="2000" dirty="0"/>
          </a:p>
        </p:txBody>
      </p:sp>
      <p:pic>
        <p:nvPicPr>
          <p:cNvPr id="5" name="Picture 2">
            <a:extLst>
              <a:ext uri="{FF2B5EF4-FFF2-40B4-BE49-F238E27FC236}">
                <a16:creationId xmlns:a16="http://schemas.microsoft.com/office/drawing/2014/main" id="{329BCD7E-B8A6-4ED0-F954-A154029D4FB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45506" y="2298504"/>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6">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8">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25B8F17F-8556-8FC0-A7F5-4B962E511A60}"/>
              </a:ext>
            </a:extLst>
          </p:cNvPr>
          <p:cNvSpPr txBox="1"/>
          <p:nvPr/>
        </p:nvSpPr>
        <p:spPr>
          <a:xfrm>
            <a:off x="0" y="6479299"/>
            <a:ext cx="8115298" cy="315407"/>
          </a:xfrm>
          <a:prstGeom prst="rect">
            <a:avLst/>
          </a:prstGeom>
          <a:noFill/>
        </p:spPr>
        <p:txBody>
          <a:bodyPr wrap="square">
            <a:spAutoFit/>
          </a:bodyPr>
          <a:lstStyle/>
          <a:p>
            <a:pP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9" name="Grupo 8">
            <a:extLst>
              <a:ext uri="{FF2B5EF4-FFF2-40B4-BE49-F238E27FC236}">
                <a16:creationId xmlns:a16="http://schemas.microsoft.com/office/drawing/2014/main" id="{C1DF2CF3-4224-6AA4-7626-64F057F53A49}"/>
              </a:ext>
            </a:extLst>
          </p:cNvPr>
          <p:cNvGrpSpPr/>
          <p:nvPr/>
        </p:nvGrpSpPr>
        <p:grpSpPr>
          <a:xfrm>
            <a:off x="9859361" y="6456439"/>
            <a:ext cx="2069542" cy="362904"/>
            <a:chOff x="288641" y="6447614"/>
            <a:chExt cx="2069542" cy="362904"/>
          </a:xfrm>
        </p:grpSpPr>
        <p:pic>
          <p:nvPicPr>
            <p:cNvPr id="10" name="Picture 2" descr="Un dibujo de color azul&#10;&#10;Descripción generada automáticamente con confianza baja">
              <a:extLst>
                <a:ext uri="{FF2B5EF4-FFF2-40B4-BE49-F238E27FC236}">
                  <a16:creationId xmlns:a16="http://schemas.microsoft.com/office/drawing/2014/main" id="{BA11A9E3-D9FC-6451-31E7-54C4E3F7418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undefined">
              <a:extLst>
                <a:ext uri="{FF2B5EF4-FFF2-40B4-BE49-F238E27FC236}">
                  <a16:creationId xmlns:a16="http://schemas.microsoft.com/office/drawing/2014/main" id="{74ED992E-59F4-8492-C6B6-F763CDD633F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Gráfico 11">
              <a:extLst>
                <a:ext uri="{FF2B5EF4-FFF2-40B4-BE49-F238E27FC236}">
                  <a16:creationId xmlns:a16="http://schemas.microsoft.com/office/drawing/2014/main" id="{6B95BFFA-63CF-5981-1E9B-7B48C8BD04B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559064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20">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4F84E4A-511F-4405-26DE-98D181B8F509}"/>
              </a:ext>
            </a:extLst>
          </p:cNvPr>
          <p:cNvSpPr>
            <a:spLocks noGrp="1"/>
          </p:cNvSpPr>
          <p:nvPr>
            <p:ph type="title"/>
          </p:nvPr>
        </p:nvSpPr>
        <p:spPr>
          <a:xfrm>
            <a:off x="5596501" y="489508"/>
            <a:ext cx="5754896" cy="1667569"/>
          </a:xfrm>
        </p:spPr>
        <p:txBody>
          <a:bodyPr anchor="b">
            <a:normAutofit/>
          </a:bodyPr>
          <a:lstStyle/>
          <a:p>
            <a:r>
              <a:rPr lang="es-MX" sz="4000" b="1"/>
              <a:t>Comandos Básicos de Docker</a:t>
            </a:r>
          </a:p>
        </p:txBody>
      </p:sp>
      <p:pic>
        <p:nvPicPr>
          <p:cNvPr id="7" name="Picture 2">
            <a:extLst>
              <a:ext uri="{FF2B5EF4-FFF2-40B4-BE49-F238E27FC236}">
                <a16:creationId xmlns:a16="http://schemas.microsoft.com/office/drawing/2014/main" id="{7FD632B9-A0C7-545A-B5CC-2196B988F2F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8130" y="2104705"/>
            <a:ext cx="3876165" cy="221689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A4EDB2D0-BDF8-B9EF-EFBA-C7941B88FCDF}"/>
              </a:ext>
            </a:extLst>
          </p:cNvPr>
          <p:cNvSpPr>
            <a:spLocks noGrp="1"/>
          </p:cNvSpPr>
          <p:nvPr>
            <p:ph idx="1"/>
          </p:nvPr>
        </p:nvSpPr>
        <p:spPr>
          <a:xfrm>
            <a:off x="5596502" y="2405894"/>
            <a:ext cx="5754896" cy="3197464"/>
          </a:xfrm>
        </p:spPr>
        <p:txBody>
          <a:bodyPr anchor="t">
            <a:normAutofit/>
          </a:bodyPr>
          <a:lstStyle/>
          <a:p>
            <a:r>
              <a:rPr lang="es-ES" sz="2000" b="1" dirty="0" err="1"/>
              <a:t>docker</a:t>
            </a:r>
            <a:r>
              <a:rPr lang="es-ES" sz="2000" b="1" dirty="0"/>
              <a:t> </a:t>
            </a:r>
            <a:r>
              <a:rPr lang="es-ES" sz="2000" b="1" dirty="0" err="1"/>
              <a:t>build</a:t>
            </a:r>
            <a:r>
              <a:rPr lang="es-ES" sz="2000" b="1" dirty="0"/>
              <a:t>: </a:t>
            </a:r>
            <a:r>
              <a:rPr lang="es-ES" sz="2000" dirty="0"/>
              <a:t>Crea una imagen a partir de un </a:t>
            </a:r>
            <a:r>
              <a:rPr lang="es-ES" sz="2000" dirty="0" err="1"/>
              <a:t>Dockerfile</a:t>
            </a:r>
            <a:r>
              <a:rPr lang="es-ES" sz="2000" dirty="0"/>
              <a:t>.</a:t>
            </a:r>
          </a:p>
          <a:p>
            <a:r>
              <a:rPr lang="es-ES" sz="2000" b="1" dirty="0" err="1"/>
              <a:t>docker</a:t>
            </a:r>
            <a:r>
              <a:rPr lang="es-ES" sz="2000" b="1" dirty="0"/>
              <a:t> run:</a:t>
            </a:r>
            <a:r>
              <a:rPr lang="es-ES" sz="2000" dirty="0"/>
              <a:t> Ejecuta un contenedor.</a:t>
            </a:r>
          </a:p>
          <a:p>
            <a:r>
              <a:rPr lang="es-ES" sz="2000" b="1" dirty="0" err="1"/>
              <a:t>docker</a:t>
            </a:r>
            <a:r>
              <a:rPr lang="es-ES" sz="2000" b="1" dirty="0"/>
              <a:t> </a:t>
            </a:r>
            <a:r>
              <a:rPr lang="es-ES" sz="2000" b="1" dirty="0" err="1"/>
              <a:t>pull</a:t>
            </a:r>
            <a:r>
              <a:rPr lang="es-ES" sz="2000" b="1" dirty="0"/>
              <a:t>: </a:t>
            </a:r>
            <a:r>
              <a:rPr lang="es-ES" sz="2000" dirty="0"/>
              <a:t>Descarga una imagen desde un registro</a:t>
            </a:r>
            <a:endParaRPr lang="es-MX" sz="2000" dirty="0"/>
          </a:p>
        </p:txBody>
      </p:sp>
      <p:sp>
        <p:nvSpPr>
          <p:cNvPr id="19" name="Rectangle 22">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4">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5BD1ACE1-AD00-18C1-8DDE-95A15C98D004}"/>
              </a:ext>
            </a:extLst>
          </p:cNvPr>
          <p:cNvSpPr txBox="1"/>
          <p:nvPr/>
        </p:nvSpPr>
        <p:spPr>
          <a:xfrm>
            <a:off x="4038598" y="6471481"/>
            <a:ext cx="81533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0" name="Grupo 9">
            <a:extLst>
              <a:ext uri="{FF2B5EF4-FFF2-40B4-BE49-F238E27FC236}">
                <a16:creationId xmlns:a16="http://schemas.microsoft.com/office/drawing/2014/main" id="{DF319661-32F7-E383-B50B-E24A0694345A}"/>
              </a:ext>
            </a:extLst>
          </p:cNvPr>
          <p:cNvGrpSpPr/>
          <p:nvPr/>
        </p:nvGrpSpPr>
        <p:grpSpPr>
          <a:xfrm>
            <a:off x="258161" y="6453712"/>
            <a:ext cx="2069542" cy="362904"/>
            <a:chOff x="288641" y="6447614"/>
            <a:chExt cx="2069542" cy="362904"/>
          </a:xfrm>
        </p:grpSpPr>
        <p:pic>
          <p:nvPicPr>
            <p:cNvPr id="11" name="Picture 2" descr="Un dibujo de color azul&#10;&#10;Descripción generada automáticamente con confianza baja">
              <a:extLst>
                <a:ext uri="{FF2B5EF4-FFF2-40B4-BE49-F238E27FC236}">
                  <a16:creationId xmlns:a16="http://schemas.microsoft.com/office/drawing/2014/main" id="{5975E87F-1423-CFB5-DA6C-4C22250B74D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undefined">
              <a:extLst>
                <a:ext uri="{FF2B5EF4-FFF2-40B4-BE49-F238E27FC236}">
                  <a16:creationId xmlns:a16="http://schemas.microsoft.com/office/drawing/2014/main" id="{95B87E35-3A95-6044-E809-D8B50BB323A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Gráfico 12">
              <a:extLst>
                <a:ext uri="{FF2B5EF4-FFF2-40B4-BE49-F238E27FC236}">
                  <a16:creationId xmlns:a16="http://schemas.microsoft.com/office/drawing/2014/main" id="{EA2D3578-C382-8997-A319-059D7798F09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2499296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E4CE393-39CE-CF23-29A0-5FB2786560E4}"/>
              </a:ext>
            </a:extLst>
          </p:cNvPr>
          <p:cNvSpPr>
            <a:spLocks noGrp="1"/>
          </p:cNvSpPr>
          <p:nvPr>
            <p:ph type="title"/>
          </p:nvPr>
        </p:nvSpPr>
        <p:spPr>
          <a:xfrm>
            <a:off x="1149716" y="499397"/>
            <a:ext cx="5929422" cy="1640180"/>
          </a:xfrm>
        </p:spPr>
        <p:txBody>
          <a:bodyPr anchor="b">
            <a:normAutofit/>
          </a:bodyPr>
          <a:lstStyle/>
          <a:p>
            <a:r>
              <a:rPr lang="es-MX" sz="4000" b="1"/>
              <a:t>Creación de Imágenes</a:t>
            </a:r>
          </a:p>
        </p:txBody>
      </p:sp>
      <p:sp>
        <p:nvSpPr>
          <p:cNvPr id="3" name="Marcador de contenido 2">
            <a:extLst>
              <a:ext uri="{FF2B5EF4-FFF2-40B4-BE49-F238E27FC236}">
                <a16:creationId xmlns:a16="http://schemas.microsoft.com/office/drawing/2014/main" id="{62CCDC66-228F-7CA6-AC6E-D770692DA279}"/>
              </a:ext>
            </a:extLst>
          </p:cNvPr>
          <p:cNvSpPr>
            <a:spLocks noGrp="1"/>
          </p:cNvSpPr>
          <p:nvPr>
            <p:ph idx="1"/>
          </p:nvPr>
        </p:nvSpPr>
        <p:spPr>
          <a:xfrm>
            <a:off x="1149717" y="2423821"/>
            <a:ext cx="5929422" cy="3519780"/>
          </a:xfrm>
        </p:spPr>
        <p:txBody>
          <a:bodyPr>
            <a:normAutofit/>
          </a:bodyPr>
          <a:lstStyle/>
          <a:p>
            <a:r>
              <a:rPr lang="es-MX" sz="2000" b="1" dirty="0" err="1"/>
              <a:t>Dockerfile</a:t>
            </a:r>
            <a:r>
              <a:rPr lang="es-MX" sz="2000" b="1" dirty="0"/>
              <a:t>:</a:t>
            </a:r>
            <a:r>
              <a:rPr lang="es-MX" sz="2000" dirty="0"/>
              <a:t> Archivo de texto con instrucciones para crear una imagen.</a:t>
            </a:r>
          </a:p>
          <a:p>
            <a:pPr marL="0" indent="0">
              <a:buNone/>
            </a:pPr>
            <a:endParaRPr lang="es-MX" sz="2000" dirty="0"/>
          </a:p>
          <a:p>
            <a:r>
              <a:rPr lang="es-MX" sz="2000" b="1" dirty="0"/>
              <a:t>Ejemplo de </a:t>
            </a:r>
            <a:r>
              <a:rPr lang="es-MX" sz="2000" b="1" dirty="0" err="1"/>
              <a:t>Dockerfile</a:t>
            </a:r>
            <a:r>
              <a:rPr lang="es-MX" sz="2000" b="1" dirty="0"/>
              <a:t>:</a:t>
            </a:r>
          </a:p>
          <a:p>
            <a:pPr marL="0" indent="0">
              <a:buNone/>
            </a:pPr>
            <a:r>
              <a:rPr lang="es-MX" sz="2000" dirty="0"/>
              <a:t>	</a:t>
            </a:r>
            <a:r>
              <a:rPr lang="es-MX" sz="1800" dirty="0"/>
              <a:t>FROM </a:t>
            </a:r>
            <a:r>
              <a:rPr lang="es-MX" sz="1800" dirty="0" err="1"/>
              <a:t>ubuntu:latest</a:t>
            </a:r>
            <a:endParaRPr lang="es-MX" sz="1800" dirty="0"/>
          </a:p>
          <a:p>
            <a:pPr marL="0" indent="0">
              <a:buNone/>
            </a:pPr>
            <a:r>
              <a:rPr lang="es-MX" sz="1800" dirty="0"/>
              <a:t>	RUN </a:t>
            </a:r>
            <a:r>
              <a:rPr lang="es-MX" sz="1800" dirty="0" err="1"/>
              <a:t>apt-get</a:t>
            </a:r>
            <a:r>
              <a:rPr lang="es-MX" sz="1800" dirty="0"/>
              <a:t> </a:t>
            </a:r>
            <a:r>
              <a:rPr lang="es-MX" sz="1800" dirty="0" err="1"/>
              <a:t>update</a:t>
            </a:r>
            <a:r>
              <a:rPr lang="es-MX" sz="1800" dirty="0"/>
              <a:t> &amp;&amp; </a:t>
            </a:r>
            <a:r>
              <a:rPr lang="es-MX" sz="1800" dirty="0" err="1"/>
              <a:t>apt-get</a:t>
            </a:r>
            <a:r>
              <a:rPr lang="es-MX" sz="1800" dirty="0"/>
              <a:t> </a:t>
            </a:r>
            <a:r>
              <a:rPr lang="es-MX" sz="1800" dirty="0" err="1"/>
              <a:t>install</a:t>
            </a:r>
            <a:r>
              <a:rPr lang="es-MX" sz="1800" dirty="0"/>
              <a:t> -y python3</a:t>
            </a:r>
          </a:p>
          <a:p>
            <a:pPr marL="0" indent="0">
              <a:buNone/>
            </a:pPr>
            <a:r>
              <a:rPr lang="es-MX" sz="1800" dirty="0"/>
              <a:t>	COPY . /app</a:t>
            </a:r>
          </a:p>
          <a:p>
            <a:pPr marL="0" indent="0">
              <a:buNone/>
            </a:pPr>
            <a:r>
              <a:rPr lang="es-MX" sz="1800" dirty="0"/>
              <a:t>	CMD ["python3", "/app/app.py"]</a:t>
            </a:r>
          </a:p>
        </p:txBody>
      </p:sp>
      <p:pic>
        <p:nvPicPr>
          <p:cNvPr id="6" name="Picture 2">
            <a:extLst>
              <a:ext uri="{FF2B5EF4-FFF2-40B4-BE49-F238E27FC236}">
                <a16:creationId xmlns:a16="http://schemas.microsoft.com/office/drawing/2014/main" id="{4DA01181-A1CA-E671-56CF-DA93023C4A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45506" y="2298504"/>
            <a:ext cx="3765176" cy="2153416"/>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21">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3">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E5A0DE5C-EA95-D9C7-00AA-687C228460FE}"/>
              </a:ext>
            </a:extLst>
          </p:cNvPr>
          <p:cNvSpPr txBox="1"/>
          <p:nvPr/>
        </p:nvSpPr>
        <p:spPr>
          <a:xfrm>
            <a:off x="2019298" y="6479299"/>
            <a:ext cx="6096000" cy="315407"/>
          </a:xfrm>
          <a:prstGeom prst="rect">
            <a:avLst/>
          </a:prstGeom>
          <a:noFill/>
        </p:spPr>
        <p:txBody>
          <a:bodyPr wrap="square">
            <a:spAutoFit/>
          </a:bodyPr>
          <a:lstStyle/>
          <a:p>
            <a:pP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9" name="Grupo 8">
            <a:extLst>
              <a:ext uri="{FF2B5EF4-FFF2-40B4-BE49-F238E27FC236}">
                <a16:creationId xmlns:a16="http://schemas.microsoft.com/office/drawing/2014/main" id="{39097884-2E50-54DF-E580-7FF7871EBC5F}"/>
              </a:ext>
            </a:extLst>
          </p:cNvPr>
          <p:cNvGrpSpPr/>
          <p:nvPr/>
        </p:nvGrpSpPr>
        <p:grpSpPr>
          <a:xfrm>
            <a:off x="9859361" y="6456439"/>
            <a:ext cx="2069542" cy="362904"/>
            <a:chOff x="288641" y="6447614"/>
            <a:chExt cx="2069542" cy="362904"/>
          </a:xfrm>
        </p:grpSpPr>
        <p:pic>
          <p:nvPicPr>
            <p:cNvPr id="10" name="Picture 2" descr="Un dibujo de color azul&#10;&#10;Descripción generada automáticamente con confianza baja">
              <a:extLst>
                <a:ext uri="{FF2B5EF4-FFF2-40B4-BE49-F238E27FC236}">
                  <a16:creationId xmlns:a16="http://schemas.microsoft.com/office/drawing/2014/main" id="{1023891E-185E-FC78-2D00-B23E62A36CC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undefined">
              <a:extLst>
                <a:ext uri="{FF2B5EF4-FFF2-40B4-BE49-F238E27FC236}">
                  <a16:creationId xmlns:a16="http://schemas.microsoft.com/office/drawing/2014/main" id="{81CD884B-8B44-BD84-A0C3-2B6FB554991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Gráfico 11">
              <a:extLst>
                <a:ext uri="{FF2B5EF4-FFF2-40B4-BE49-F238E27FC236}">
                  <a16:creationId xmlns:a16="http://schemas.microsoft.com/office/drawing/2014/main" id="{2E76A277-F8DD-2C41-72BD-9D468D62EA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69696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FB33FD4-D0A1-61DE-0AC0-8FCC1060DD07}"/>
              </a:ext>
            </a:extLst>
          </p:cNvPr>
          <p:cNvSpPr>
            <a:spLocks noGrp="1"/>
          </p:cNvSpPr>
          <p:nvPr>
            <p:ph type="title"/>
          </p:nvPr>
        </p:nvSpPr>
        <p:spPr>
          <a:xfrm>
            <a:off x="5596501" y="489508"/>
            <a:ext cx="5754896" cy="1667569"/>
          </a:xfrm>
        </p:spPr>
        <p:txBody>
          <a:bodyPr anchor="b">
            <a:normAutofit/>
          </a:bodyPr>
          <a:lstStyle/>
          <a:p>
            <a:r>
              <a:rPr lang="es-MX" sz="4000" b="1"/>
              <a:t>Uso de Volúmenes</a:t>
            </a:r>
          </a:p>
        </p:txBody>
      </p:sp>
      <p:pic>
        <p:nvPicPr>
          <p:cNvPr id="6" name="Picture 2">
            <a:extLst>
              <a:ext uri="{FF2B5EF4-FFF2-40B4-BE49-F238E27FC236}">
                <a16:creationId xmlns:a16="http://schemas.microsoft.com/office/drawing/2014/main" id="{5F011959-0C73-56F7-7C97-B5B243CEA51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8130" y="2104705"/>
            <a:ext cx="3876165" cy="221689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235824F0-24B0-5D33-3649-41B581F29645}"/>
              </a:ext>
            </a:extLst>
          </p:cNvPr>
          <p:cNvSpPr>
            <a:spLocks noGrp="1"/>
          </p:cNvSpPr>
          <p:nvPr>
            <p:ph idx="1"/>
          </p:nvPr>
        </p:nvSpPr>
        <p:spPr>
          <a:xfrm>
            <a:off x="5596502" y="2405894"/>
            <a:ext cx="5754896" cy="3197464"/>
          </a:xfrm>
        </p:spPr>
        <p:txBody>
          <a:bodyPr anchor="t">
            <a:normAutofit/>
          </a:bodyPr>
          <a:lstStyle/>
          <a:p>
            <a:pPr marL="0" indent="0">
              <a:buNone/>
            </a:pPr>
            <a:r>
              <a:rPr lang="es-ES" sz="2000"/>
              <a:t>Los volúmenes permiten persistir datos generados y utilizados por contenedores.</a:t>
            </a:r>
          </a:p>
          <a:p>
            <a:pPr marL="0" indent="0">
              <a:buNone/>
            </a:pPr>
            <a:endParaRPr lang="es-ES" sz="2000"/>
          </a:p>
          <a:p>
            <a:r>
              <a:rPr lang="es-ES" sz="2000" b="1"/>
              <a:t>Comando:</a:t>
            </a:r>
            <a:r>
              <a:rPr lang="es-ES" sz="2000"/>
              <a:t> docker volume create my_volume</a:t>
            </a:r>
            <a:endParaRPr lang="es-MX" sz="2000"/>
          </a:p>
        </p:txBody>
      </p:sp>
      <p:sp>
        <p:nvSpPr>
          <p:cNvPr id="9" name="Rectangle 12">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4">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99ECDA6F-0841-1802-F350-08C5D93B8B9F}"/>
              </a:ext>
            </a:extLst>
          </p:cNvPr>
          <p:cNvSpPr txBox="1"/>
          <p:nvPr/>
        </p:nvSpPr>
        <p:spPr>
          <a:xfrm>
            <a:off x="4038598" y="6471481"/>
            <a:ext cx="8153398" cy="315407"/>
          </a:xfrm>
          <a:prstGeom prst="rect">
            <a:avLst/>
          </a:prstGeom>
          <a:noFill/>
        </p:spPr>
        <p:txBody>
          <a:bodyPr wrap="square">
            <a:spAutoFit/>
          </a:bodyPr>
          <a:lstStyle/>
          <a:p>
            <a:pPr algn="ctr">
              <a:lnSpc>
                <a:spcPct val="90000"/>
              </a:lnSpc>
              <a:spcBef>
                <a:spcPct val="0"/>
              </a:spcBef>
              <a:spcAft>
                <a:spcPts val="600"/>
              </a:spcAft>
            </a:pPr>
            <a:r>
              <a:rPr lang="en-US" sz="1600" b="1" kern="1200" dirty="0">
                <a:solidFill>
                  <a:srgbClr val="FFFFFF"/>
                </a:solidFill>
                <a:latin typeface="+mj-lt"/>
                <a:ea typeface="+mj-ea"/>
                <a:cs typeface="+mj-cs"/>
              </a:rPr>
              <a:t>Simplificando el Despliegue de Aplicaciones</a:t>
            </a:r>
          </a:p>
        </p:txBody>
      </p:sp>
      <p:grpSp>
        <p:nvGrpSpPr>
          <p:cNvPr id="17" name="Grupo 16">
            <a:extLst>
              <a:ext uri="{FF2B5EF4-FFF2-40B4-BE49-F238E27FC236}">
                <a16:creationId xmlns:a16="http://schemas.microsoft.com/office/drawing/2014/main" id="{974FAA28-E485-18F9-55E5-BC89CB34C5DE}"/>
              </a:ext>
            </a:extLst>
          </p:cNvPr>
          <p:cNvGrpSpPr/>
          <p:nvPr/>
        </p:nvGrpSpPr>
        <p:grpSpPr>
          <a:xfrm>
            <a:off x="258161" y="6453712"/>
            <a:ext cx="2069542" cy="362904"/>
            <a:chOff x="288641" y="6447614"/>
            <a:chExt cx="2069542" cy="362904"/>
          </a:xfrm>
        </p:grpSpPr>
        <p:pic>
          <p:nvPicPr>
            <p:cNvPr id="18" name="Picture 2" descr="Un dibujo de color azul&#10;&#10;Descripción generada automáticamente con confianza baja">
              <a:extLst>
                <a:ext uri="{FF2B5EF4-FFF2-40B4-BE49-F238E27FC236}">
                  <a16:creationId xmlns:a16="http://schemas.microsoft.com/office/drawing/2014/main" id="{DEDC3650-833E-F40B-64E8-D8DCDEC1296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6525" y="6447850"/>
              <a:ext cx="629448" cy="36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undefined">
              <a:extLst>
                <a:ext uri="{FF2B5EF4-FFF2-40B4-BE49-F238E27FC236}">
                  <a16:creationId xmlns:a16="http://schemas.microsoft.com/office/drawing/2014/main" id="{6E86DDC4-0839-A3CF-7C68-98CC9B7E3AC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8641" y="6450518"/>
              <a:ext cx="9664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20" name="Gráfico 19">
              <a:extLst>
                <a:ext uri="{FF2B5EF4-FFF2-40B4-BE49-F238E27FC236}">
                  <a16:creationId xmlns:a16="http://schemas.microsoft.com/office/drawing/2014/main" id="{7F66FB0E-1433-582A-2298-B2059C54C8A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7414" y="6447614"/>
              <a:ext cx="290769" cy="360000"/>
            </a:xfrm>
            <a:prstGeom prst="rect">
              <a:avLst/>
            </a:prstGeom>
          </p:spPr>
        </p:pic>
      </p:grpSp>
    </p:spTree>
    <p:extLst>
      <p:ext uri="{BB962C8B-B14F-4D97-AF65-F5344CB8AC3E}">
        <p14:creationId xmlns:p14="http://schemas.microsoft.com/office/powerpoint/2010/main" val="35349613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142</TotalTime>
  <Words>827</Words>
  <Application>Microsoft Office PowerPoint</Application>
  <PresentationFormat>Panorámica</PresentationFormat>
  <Paragraphs>87</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Aptos</vt:lpstr>
      <vt:lpstr>Aptos Display</vt:lpstr>
      <vt:lpstr>Arial</vt:lpstr>
      <vt:lpstr>Tema de Office</vt:lpstr>
      <vt:lpstr>Presentación de PowerPoint</vt:lpstr>
      <vt:lpstr>Introducción a Docker</vt:lpstr>
      <vt:lpstr>¿Qué es Docker?</vt:lpstr>
      <vt:lpstr>Programado en</vt:lpstr>
      <vt:lpstr>Características de</vt:lpstr>
      <vt:lpstr>Conceptos Clave</vt:lpstr>
      <vt:lpstr>Comandos Básicos de Docker</vt:lpstr>
      <vt:lpstr>Creación de Imágenes</vt:lpstr>
      <vt:lpstr>Uso de Volúmenes</vt:lpstr>
      <vt:lpstr>Orquestación con Kubernetes</vt:lpstr>
      <vt:lpstr>Docker en Microservicios</vt:lpstr>
      <vt:lpstr>Integración Continua con Docker</vt:lpstr>
      <vt:lpstr>Referencias</vt:lpstr>
      <vt:lpstr>Conclusión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José David Santana Alaniz</dc:creator>
  <cp:lastModifiedBy>José David Santana Alaniz</cp:lastModifiedBy>
  <cp:revision>1</cp:revision>
  <dcterms:created xsi:type="dcterms:W3CDTF">2024-06-26T18:06:29Z</dcterms:created>
  <dcterms:modified xsi:type="dcterms:W3CDTF">2024-08-13T18:03:03Z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245a0c0-1df5-4e06-84e8-ded503904b42_Enabled">
    <vt:lpwstr>true</vt:lpwstr>
  </property>
  <property fmtid="{D5CDD505-2E9C-101B-9397-08002B2CF9AE}" pid="3" name="MSIP_Label_2245a0c0-1df5-4e06-84e8-ded503904b42_SetDate">
    <vt:lpwstr>2024-06-26T18:06:38Z</vt:lpwstr>
  </property>
  <property fmtid="{D5CDD505-2E9C-101B-9397-08002B2CF9AE}" pid="4" name="MSIP_Label_2245a0c0-1df5-4e06-84e8-ded503904b42_Method">
    <vt:lpwstr>Standard</vt:lpwstr>
  </property>
  <property fmtid="{D5CDD505-2E9C-101B-9397-08002B2CF9AE}" pid="5" name="MSIP_Label_2245a0c0-1df5-4e06-84e8-ded503904b42_Name">
    <vt:lpwstr>Etiquetas de confidencialidad</vt:lpwstr>
  </property>
  <property fmtid="{D5CDD505-2E9C-101B-9397-08002B2CF9AE}" pid="6" name="MSIP_Label_2245a0c0-1df5-4e06-84e8-ded503904b42_SiteId">
    <vt:lpwstr>eb31d1f2-bdf1-4744-9066-11a291225de5</vt:lpwstr>
  </property>
  <property fmtid="{D5CDD505-2E9C-101B-9397-08002B2CF9AE}" pid="7" name="MSIP_Label_2245a0c0-1df5-4e06-84e8-ded503904b42_ActionId">
    <vt:lpwstr>61f32906-7214-4b4f-b314-f4d974f95f15</vt:lpwstr>
  </property>
  <property fmtid="{D5CDD505-2E9C-101B-9397-08002B2CF9AE}" pid="8" name="MSIP_Label_2245a0c0-1df5-4e06-84e8-ded503904b42_ContentBits">
    <vt:lpwstr>0</vt:lpwstr>
  </property>
</Properties>
</file>