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0" r:id="rId3"/>
    <p:sldId id="281" r:id="rId4"/>
    <p:sldId id="257" r:id="rId5"/>
    <p:sldId id="279" r:id="rId6"/>
    <p:sldId id="259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1ED34-7A1F-4E30-85A5-D0E7CD561677}" v="82" dt="2024-11-10T23:57:28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1"/>
    <p:restoredTop sz="94078"/>
  </p:normalViewPr>
  <p:slideViewPr>
    <p:cSldViewPr>
      <p:cViewPr varScale="1">
        <p:scale>
          <a:sx n="100" d="100"/>
          <a:sy n="10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David Santana Alaniz" userId="2e66e30b-09cf-40eb-9d2f-c2ce271b4019" providerId="ADAL" clId="{68763C12-B632-4DBB-B93D-1F70CA3485C5}"/>
    <pc:docChg chg="undo custSel delSld modSld">
      <pc:chgData name="José David Santana Alaniz" userId="2e66e30b-09cf-40eb-9d2f-c2ce271b4019" providerId="ADAL" clId="{68763C12-B632-4DBB-B93D-1F70CA3485C5}" dt="2023-10-12T02:14:11.554" v="210" actId="1036"/>
      <pc:docMkLst>
        <pc:docMk/>
      </pc:docMkLst>
      <pc:sldChg chg="addSp delSp modSp mod">
        <pc:chgData name="José David Santana Alaniz" userId="2e66e30b-09cf-40eb-9d2f-c2ce271b4019" providerId="ADAL" clId="{68763C12-B632-4DBB-B93D-1F70CA3485C5}" dt="2023-10-12T02:14:11.554" v="210" actId="1036"/>
        <pc:sldMkLst>
          <pc:docMk/>
          <pc:sldMk cId="0" sldId="256"/>
        </pc:sldMkLst>
      </pc:sldChg>
      <pc:sldChg chg="modSp mod">
        <pc:chgData name="José David Santana Alaniz" userId="2e66e30b-09cf-40eb-9d2f-c2ce271b4019" providerId="ADAL" clId="{68763C12-B632-4DBB-B93D-1F70CA3485C5}" dt="2023-10-12T01:48:42.175" v="21" actId="20577"/>
        <pc:sldMkLst>
          <pc:docMk/>
          <pc:sldMk cId="0" sldId="257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0" sldId="258"/>
        </pc:sldMkLst>
      </pc:sldChg>
      <pc:sldChg chg="addSp delSp modSp mod">
        <pc:chgData name="José David Santana Alaniz" userId="2e66e30b-09cf-40eb-9d2f-c2ce271b4019" providerId="ADAL" clId="{68763C12-B632-4DBB-B93D-1F70CA3485C5}" dt="2023-10-12T01:57:31.272" v="156" actId="255"/>
        <pc:sldMkLst>
          <pc:docMk/>
          <pc:sldMk cId="0" sldId="259"/>
        </pc:sldMkLst>
      </pc:sldChg>
      <pc:sldChg chg="modSp del mod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0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1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2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3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4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5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6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7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8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9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70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1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2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3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4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5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1361932786" sldId="276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1361932786" sldId="277"/>
        </pc:sldMkLst>
      </pc:sldChg>
      <pc:sldChg chg="modSp mod">
        <pc:chgData name="José David Santana Alaniz" userId="2e66e30b-09cf-40eb-9d2f-c2ce271b4019" providerId="ADAL" clId="{68763C12-B632-4DBB-B93D-1F70CA3485C5}" dt="2023-10-12T01:53:06.146" v="73" actId="27636"/>
        <pc:sldMkLst>
          <pc:docMk/>
          <pc:sldMk cId="2156803051" sldId="279"/>
        </pc:sldMkLst>
      </pc:sldChg>
    </pc:docChg>
  </pc:docChgLst>
  <pc:docChgLst>
    <pc:chgData name="José David Santana Alaniz" userId="2e66e30b-09cf-40eb-9d2f-c2ce271b4019" providerId="ADAL" clId="{8831ED34-7A1F-4E30-85A5-D0E7CD561677}"/>
    <pc:docChg chg="undo redo custSel addSld modSld sldOrd">
      <pc:chgData name="José David Santana Alaniz" userId="2e66e30b-09cf-40eb-9d2f-c2ce271b4019" providerId="ADAL" clId="{8831ED34-7A1F-4E30-85A5-D0E7CD561677}" dt="2024-11-10T23:57:29.501" v="450" actId="21"/>
      <pc:docMkLst>
        <pc:docMk/>
      </pc:docMkLst>
      <pc:sldChg chg="addSp delSp modSp mod">
        <pc:chgData name="José David Santana Alaniz" userId="2e66e30b-09cf-40eb-9d2f-c2ce271b4019" providerId="ADAL" clId="{8831ED34-7A1F-4E30-85A5-D0E7CD561677}" dt="2024-11-10T23:33:56.740" v="161" actId="1037"/>
        <pc:sldMkLst>
          <pc:docMk/>
          <pc:sldMk cId="0" sldId="256"/>
        </pc:sldMkLst>
        <pc:spChg chg="mod">
          <ac:chgData name="José David Santana Alaniz" userId="2e66e30b-09cf-40eb-9d2f-c2ce271b4019" providerId="ADAL" clId="{8831ED34-7A1F-4E30-85A5-D0E7CD561677}" dt="2024-11-10T23:32:48.597" v="151" actId="276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sé David Santana Alaniz" userId="2e66e30b-09cf-40eb-9d2f-c2ce271b4019" providerId="ADAL" clId="{8831ED34-7A1F-4E30-85A5-D0E7CD561677}" dt="2024-11-10T23:20:26.480" v="11" actId="16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José David Santana Alaniz" userId="2e66e30b-09cf-40eb-9d2f-c2ce271b4019" providerId="ADAL" clId="{8831ED34-7A1F-4E30-85A5-D0E7CD561677}" dt="2024-11-10T23:32:07.052" v="140" actId="14100"/>
          <ac:spMkLst>
            <pc:docMk/>
            <pc:sldMk cId="0" sldId="256"/>
            <ac:spMk id="29" creationId="{00000000-0000-0000-0000-000000000000}"/>
          </ac:spMkLst>
        </pc:spChg>
        <pc:grpChg chg="del">
          <ac:chgData name="José David Santana Alaniz" userId="2e66e30b-09cf-40eb-9d2f-c2ce271b4019" providerId="ADAL" clId="{8831ED34-7A1F-4E30-85A5-D0E7CD561677}" dt="2024-11-10T23:20:26.480" v="11" actId="165"/>
          <ac:grpSpMkLst>
            <pc:docMk/>
            <pc:sldMk cId="0" sldId="256"/>
            <ac:grpSpMk id="7" creationId="{439CA857-D67F-C5B8-F61A-0B1D276EEC0C}"/>
          </ac:grpSpMkLst>
        </pc:grpChg>
        <pc:grpChg chg="add mod">
          <ac:chgData name="José David Santana Alaniz" userId="2e66e30b-09cf-40eb-9d2f-c2ce271b4019" providerId="ADAL" clId="{8831ED34-7A1F-4E30-85A5-D0E7CD561677}" dt="2024-11-10T23:33:37.216" v="156" actId="1035"/>
          <ac:grpSpMkLst>
            <pc:docMk/>
            <pc:sldMk cId="0" sldId="256"/>
            <ac:grpSpMk id="17" creationId="{1E88A149-44AD-3A6B-6706-3C6AA7D6D886}"/>
          </ac:grpSpMkLst>
        </pc:grpChg>
        <pc:grpChg chg="mod topLvl">
          <ac:chgData name="José David Santana Alaniz" userId="2e66e30b-09cf-40eb-9d2f-c2ce271b4019" providerId="ADAL" clId="{8831ED34-7A1F-4E30-85A5-D0E7CD561677}" dt="2024-11-10T23:20:26.480" v="11" actId="165"/>
          <ac:grpSpMkLst>
            <pc:docMk/>
            <pc:sldMk cId="0" sldId="256"/>
            <ac:grpSpMk id="24" creationId="{00000000-0000-0000-0000-000000000000}"/>
          </ac:grpSpMkLst>
        </pc:grpChg>
        <pc:picChg chg="add mod">
          <ac:chgData name="José David Santana Alaniz" userId="2e66e30b-09cf-40eb-9d2f-c2ce271b4019" providerId="ADAL" clId="{8831ED34-7A1F-4E30-85A5-D0E7CD561677}" dt="2024-11-10T23:18:15.030" v="6" actId="1076"/>
          <ac:picMkLst>
            <pc:docMk/>
            <pc:sldMk cId="0" sldId="256"/>
            <ac:picMk id="3" creationId="{0596F1E4-F3A7-D034-46EA-22861B1E75A2}"/>
          </ac:picMkLst>
        </pc:picChg>
        <pc:picChg chg="mod topLvl">
          <ac:chgData name="José David Santana Alaniz" userId="2e66e30b-09cf-40eb-9d2f-c2ce271b4019" providerId="ADAL" clId="{8831ED34-7A1F-4E30-85A5-D0E7CD561677}" dt="2024-11-10T23:20:26.480" v="11" actId="165"/>
          <ac:picMkLst>
            <pc:docMk/>
            <pc:sldMk cId="0" sldId="256"/>
            <ac:picMk id="5" creationId="{5E1A7638-D8E1-E590-DA4A-A9624EF1D719}"/>
          </ac:picMkLst>
        </pc:picChg>
        <pc:picChg chg="add mod">
          <ac:chgData name="José David Santana Alaniz" userId="2e66e30b-09cf-40eb-9d2f-c2ce271b4019" providerId="ADAL" clId="{8831ED34-7A1F-4E30-85A5-D0E7CD561677}" dt="2024-11-10T23:18:44.049" v="10" actId="1076"/>
          <ac:picMkLst>
            <pc:docMk/>
            <pc:sldMk cId="0" sldId="256"/>
            <ac:picMk id="6" creationId="{ECBC78FE-9E68-2382-F3A9-0DBCB621BFA6}"/>
          </ac:picMkLst>
        </pc:picChg>
        <pc:picChg chg="add mod">
          <ac:chgData name="José David Santana Alaniz" userId="2e66e30b-09cf-40eb-9d2f-c2ce271b4019" providerId="ADAL" clId="{8831ED34-7A1F-4E30-85A5-D0E7CD561677}" dt="2024-11-10T23:24:47.430" v="55" actId="164"/>
          <ac:picMkLst>
            <pc:docMk/>
            <pc:sldMk cId="0" sldId="256"/>
            <ac:picMk id="9" creationId="{1F96A805-76EB-6DAC-64DA-EC38A6C62355}"/>
          </ac:picMkLst>
        </pc:picChg>
        <pc:picChg chg="del">
          <ac:chgData name="José David Santana Alaniz" userId="2e66e30b-09cf-40eb-9d2f-c2ce271b4019" providerId="ADAL" clId="{8831ED34-7A1F-4E30-85A5-D0E7CD561677}" dt="2024-11-10T23:17:24.259" v="0" actId="478"/>
          <ac:picMkLst>
            <pc:docMk/>
            <pc:sldMk cId="0" sldId="256"/>
            <ac:picMk id="11" creationId="{ECCA31ED-6418-9E3F-EA80-B7DEB969B53E}"/>
          </ac:picMkLst>
        </pc:picChg>
        <pc:picChg chg="mod">
          <ac:chgData name="José David Santana Alaniz" userId="2e66e30b-09cf-40eb-9d2f-c2ce271b4019" providerId="ADAL" clId="{8831ED34-7A1F-4E30-85A5-D0E7CD561677}" dt="2024-11-10T23:31:38.671" v="124" actId="14100"/>
          <ac:picMkLst>
            <pc:docMk/>
            <pc:sldMk cId="0" sldId="256"/>
            <ac:picMk id="12" creationId="{00000000-0000-0000-0000-000000000000}"/>
          </ac:picMkLst>
        </pc:picChg>
        <pc:picChg chg="add mod">
          <ac:chgData name="José David Santana Alaniz" userId="2e66e30b-09cf-40eb-9d2f-c2ce271b4019" providerId="ADAL" clId="{8831ED34-7A1F-4E30-85A5-D0E7CD561677}" dt="2024-11-10T23:24:47.430" v="55" actId="164"/>
          <ac:picMkLst>
            <pc:docMk/>
            <pc:sldMk cId="0" sldId="256"/>
            <ac:picMk id="15" creationId="{57B04BB2-AA9F-28FB-E38E-034A496248F5}"/>
          </ac:picMkLst>
        </pc:picChg>
        <pc:picChg chg="add del mod">
          <ac:chgData name="José David Santana Alaniz" userId="2e66e30b-09cf-40eb-9d2f-c2ce271b4019" providerId="ADAL" clId="{8831ED34-7A1F-4E30-85A5-D0E7CD561677}" dt="2024-11-10T23:31:39.329" v="128" actId="478"/>
          <ac:picMkLst>
            <pc:docMk/>
            <pc:sldMk cId="0" sldId="256"/>
            <ac:picMk id="18" creationId="{AABE924E-944F-2ECC-A83D-DE04E8D51E2B}"/>
          </ac:picMkLst>
        </pc:picChg>
        <pc:picChg chg="mod">
          <ac:chgData name="José David Santana Alaniz" userId="2e66e30b-09cf-40eb-9d2f-c2ce271b4019" providerId="ADAL" clId="{8831ED34-7A1F-4E30-85A5-D0E7CD561677}" dt="2024-11-10T23:20:26.480" v="11" actId="165"/>
          <ac:picMkLst>
            <pc:docMk/>
            <pc:sldMk cId="0" sldId="256"/>
            <ac:picMk id="20" creationId="{00000000-0000-0000-0000-000000000000}"/>
          </ac:picMkLst>
        </pc:picChg>
        <pc:picChg chg="add mod">
          <ac:chgData name="José David Santana Alaniz" userId="2e66e30b-09cf-40eb-9d2f-c2ce271b4019" providerId="ADAL" clId="{8831ED34-7A1F-4E30-85A5-D0E7CD561677}" dt="2024-11-10T23:31:40.200" v="133" actId="1035"/>
          <ac:picMkLst>
            <pc:docMk/>
            <pc:sldMk cId="0" sldId="256"/>
            <ac:picMk id="25" creationId="{3D620A6C-2467-B440-6DF5-FA6F2B6B8016}"/>
          </ac:picMkLst>
        </pc:picChg>
        <pc:picChg chg="mod">
          <ac:chgData name="José David Santana Alaniz" userId="2e66e30b-09cf-40eb-9d2f-c2ce271b4019" providerId="ADAL" clId="{8831ED34-7A1F-4E30-85A5-D0E7CD561677}" dt="2024-11-10T23:33:56.740" v="161" actId="1037"/>
          <ac:picMkLst>
            <pc:docMk/>
            <pc:sldMk cId="0" sldId="256"/>
            <ac:picMk id="1028" creationId="{007988F6-711F-74E5-1DB4-75509F9E995B}"/>
          </ac:picMkLst>
        </pc:picChg>
        <pc:cxnChg chg="mod">
          <ac:chgData name="José David Santana Alaniz" userId="2e66e30b-09cf-40eb-9d2f-c2ce271b4019" providerId="ADAL" clId="{8831ED34-7A1F-4E30-85A5-D0E7CD561677}" dt="2024-11-10T23:31:38.331" v="123" actId="14100"/>
          <ac:cxnSpMkLst>
            <pc:docMk/>
            <pc:sldMk cId="0" sldId="256"/>
            <ac:cxnSpMk id="16" creationId="{00000000-0000-0000-0000-000000000000}"/>
          </ac:cxnSpMkLst>
        </pc:cxnChg>
      </pc:sldChg>
      <pc:sldChg chg="addSp modSp">
        <pc:chgData name="José David Santana Alaniz" userId="2e66e30b-09cf-40eb-9d2f-c2ce271b4019" providerId="ADAL" clId="{8831ED34-7A1F-4E30-85A5-D0E7CD561677}" dt="2024-11-10T23:28:13.471" v="80"/>
        <pc:sldMkLst>
          <pc:docMk/>
          <pc:sldMk cId="0" sldId="257"/>
        </pc:sldMkLst>
        <pc:grpChg chg="add mod">
          <ac:chgData name="José David Santana Alaniz" userId="2e66e30b-09cf-40eb-9d2f-c2ce271b4019" providerId="ADAL" clId="{8831ED34-7A1F-4E30-85A5-D0E7CD561677}" dt="2024-11-10T23:28:13.471" v="80"/>
          <ac:grpSpMkLst>
            <pc:docMk/>
            <pc:sldMk cId="0" sldId="257"/>
            <ac:grpSpMk id="2" creationId="{BB352598-DA19-69D2-084B-23C98AEC699B}"/>
          </ac:grpSpMkLst>
        </pc:grpChg>
        <pc:picChg chg="mod">
          <ac:chgData name="José David Santana Alaniz" userId="2e66e30b-09cf-40eb-9d2f-c2ce271b4019" providerId="ADAL" clId="{8831ED34-7A1F-4E30-85A5-D0E7CD561677}" dt="2024-11-10T23:28:13.471" v="80"/>
          <ac:picMkLst>
            <pc:docMk/>
            <pc:sldMk cId="0" sldId="257"/>
            <ac:picMk id="3" creationId="{0F1DAA55-1861-309B-CD9C-49C8BFC32231}"/>
          </ac:picMkLst>
        </pc:picChg>
        <pc:picChg chg="mod">
          <ac:chgData name="José David Santana Alaniz" userId="2e66e30b-09cf-40eb-9d2f-c2ce271b4019" providerId="ADAL" clId="{8831ED34-7A1F-4E30-85A5-D0E7CD561677}" dt="2024-11-10T23:28:13.471" v="80"/>
          <ac:picMkLst>
            <pc:docMk/>
            <pc:sldMk cId="0" sldId="257"/>
            <ac:picMk id="5" creationId="{6167EBA9-428E-180D-2BE9-8C514CED843A}"/>
          </ac:picMkLst>
        </pc:picChg>
        <pc:picChg chg="mod">
          <ac:chgData name="José David Santana Alaniz" userId="2e66e30b-09cf-40eb-9d2f-c2ce271b4019" providerId="ADAL" clId="{8831ED34-7A1F-4E30-85A5-D0E7CD561677}" dt="2024-11-10T23:28:13.471" v="80"/>
          <ac:picMkLst>
            <pc:docMk/>
            <pc:sldMk cId="0" sldId="257"/>
            <ac:picMk id="7" creationId="{C016D7F1-B14D-7B6E-BA31-477924B52052}"/>
          </ac:picMkLst>
        </pc:picChg>
      </pc:sldChg>
      <pc:sldChg chg="addSp delSp modSp mod">
        <pc:chgData name="José David Santana Alaniz" userId="2e66e30b-09cf-40eb-9d2f-c2ce271b4019" providerId="ADAL" clId="{8831ED34-7A1F-4E30-85A5-D0E7CD561677}" dt="2024-11-10T23:49:10.750" v="280" actId="1035"/>
        <pc:sldMkLst>
          <pc:docMk/>
          <pc:sldMk cId="0" sldId="259"/>
        </pc:sldMkLst>
        <pc:spChg chg="add del mod">
          <ac:chgData name="José David Santana Alaniz" userId="2e66e30b-09cf-40eb-9d2f-c2ce271b4019" providerId="ADAL" clId="{8831ED34-7A1F-4E30-85A5-D0E7CD561677}" dt="2024-11-10T23:48:18.971" v="235" actId="478"/>
          <ac:spMkLst>
            <pc:docMk/>
            <pc:sldMk cId="0" sldId="259"/>
            <ac:spMk id="13" creationId="{541AE854-3E3C-1059-136D-6D3B26470DE7}"/>
          </ac:spMkLst>
        </pc:spChg>
        <pc:grpChg chg="add mod">
          <ac:chgData name="José David Santana Alaniz" userId="2e66e30b-09cf-40eb-9d2f-c2ce271b4019" providerId="ADAL" clId="{8831ED34-7A1F-4E30-85A5-D0E7CD561677}" dt="2024-11-10T23:21:15.962" v="27" actId="164"/>
          <ac:grpSpMkLst>
            <pc:docMk/>
            <pc:sldMk cId="0" sldId="259"/>
            <ac:grpSpMk id="10" creationId="{2F128B47-8CF5-6C89-3025-BA6F19FBE114}"/>
          </ac:grpSpMkLst>
        </pc:grpChg>
        <pc:grpChg chg="add del mod">
          <ac:chgData name="José David Santana Alaniz" userId="2e66e30b-09cf-40eb-9d2f-c2ce271b4019" providerId="ADAL" clId="{8831ED34-7A1F-4E30-85A5-D0E7CD561677}" dt="2024-11-10T23:49:08.313" v="278" actId="478"/>
          <ac:grpSpMkLst>
            <pc:docMk/>
            <pc:sldMk cId="0" sldId="259"/>
            <ac:grpSpMk id="18" creationId="{02749A77-FFD5-A92B-1482-43158BC3EBDD}"/>
          </ac:grpSpMkLst>
        </pc:grpChg>
        <pc:picChg chg="add mod">
          <ac:chgData name="José David Santana Alaniz" userId="2e66e30b-09cf-40eb-9d2f-c2ce271b4019" providerId="ADAL" clId="{8831ED34-7A1F-4E30-85A5-D0E7CD561677}" dt="2024-11-10T23:21:15.962" v="27" actId="164"/>
          <ac:picMkLst>
            <pc:docMk/>
            <pc:sldMk cId="0" sldId="259"/>
            <ac:picMk id="3" creationId="{F79B0542-0B96-CCB2-CDB8-0C1CA14A3675}"/>
          </ac:picMkLst>
        </pc:picChg>
        <pc:picChg chg="add mod">
          <ac:chgData name="José David Santana Alaniz" userId="2e66e30b-09cf-40eb-9d2f-c2ce271b4019" providerId="ADAL" clId="{8831ED34-7A1F-4E30-85A5-D0E7CD561677}" dt="2024-11-10T23:21:15.962" v="27" actId="164"/>
          <ac:picMkLst>
            <pc:docMk/>
            <pc:sldMk cId="0" sldId="259"/>
            <ac:picMk id="5" creationId="{8684997D-6AC8-72F1-B0E0-A7F708322432}"/>
          </ac:picMkLst>
        </pc:picChg>
        <pc:picChg chg="add mod">
          <ac:chgData name="José David Santana Alaniz" userId="2e66e30b-09cf-40eb-9d2f-c2ce271b4019" providerId="ADAL" clId="{8831ED34-7A1F-4E30-85A5-D0E7CD561677}" dt="2024-11-10T23:21:15.962" v="27" actId="164"/>
          <ac:picMkLst>
            <pc:docMk/>
            <pc:sldMk cId="0" sldId="259"/>
            <ac:picMk id="6" creationId="{C7D640CE-34BE-E352-E4DA-216B1A7D24D9}"/>
          </ac:picMkLst>
        </pc:picChg>
        <pc:picChg chg="add del mod ord">
          <ac:chgData name="José David Santana Alaniz" userId="2e66e30b-09cf-40eb-9d2f-c2ce271b4019" providerId="ADAL" clId="{8831ED34-7A1F-4E30-85A5-D0E7CD561677}" dt="2024-11-10T23:47:49.903" v="233" actId="478"/>
          <ac:picMkLst>
            <pc:docMk/>
            <pc:sldMk cId="0" sldId="259"/>
            <ac:picMk id="12" creationId="{055CB7BC-11C0-3901-70BC-95826CA879D9}"/>
          </ac:picMkLst>
        </pc:picChg>
        <pc:picChg chg="add mod">
          <ac:chgData name="José David Santana Alaniz" userId="2e66e30b-09cf-40eb-9d2f-c2ce271b4019" providerId="ADAL" clId="{8831ED34-7A1F-4E30-85A5-D0E7CD561677}" dt="2024-11-10T23:49:10.750" v="280" actId="1035"/>
          <ac:picMkLst>
            <pc:docMk/>
            <pc:sldMk cId="0" sldId="259"/>
            <ac:picMk id="14" creationId="{2FC7047C-DA12-E757-33C9-C47FD5555BBF}"/>
          </ac:picMkLst>
        </pc:picChg>
        <pc:picChg chg="mod">
          <ac:chgData name="José David Santana Alaniz" userId="2e66e30b-09cf-40eb-9d2f-c2ce271b4019" providerId="ADAL" clId="{8831ED34-7A1F-4E30-85A5-D0E7CD561677}" dt="2024-11-10T23:48:15.646" v="234"/>
          <ac:picMkLst>
            <pc:docMk/>
            <pc:sldMk cId="0" sldId="259"/>
            <ac:picMk id="19" creationId="{075C9E8E-C617-0919-FA18-068B81A4A2B2}"/>
          </ac:picMkLst>
        </pc:picChg>
        <pc:picChg chg="mod">
          <ac:chgData name="José David Santana Alaniz" userId="2e66e30b-09cf-40eb-9d2f-c2ce271b4019" providerId="ADAL" clId="{8831ED34-7A1F-4E30-85A5-D0E7CD561677}" dt="2024-11-10T23:48:15.646" v="234"/>
          <ac:picMkLst>
            <pc:docMk/>
            <pc:sldMk cId="0" sldId="259"/>
            <ac:picMk id="20" creationId="{781B44BF-ED3A-BF27-B86A-0856C2CD0C7F}"/>
          </ac:picMkLst>
        </pc:picChg>
        <pc:picChg chg="add mod">
          <ac:chgData name="José David Santana Alaniz" userId="2e66e30b-09cf-40eb-9d2f-c2ce271b4019" providerId="ADAL" clId="{8831ED34-7A1F-4E30-85A5-D0E7CD561677}" dt="2024-11-10T23:48:34.855" v="250"/>
          <ac:picMkLst>
            <pc:docMk/>
            <pc:sldMk cId="0" sldId="259"/>
            <ac:picMk id="21" creationId="{3C9CC753-9F04-B6B1-2683-611F17DE56C4}"/>
          </ac:picMkLst>
        </pc:picChg>
        <pc:picChg chg="del">
          <ac:chgData name="José David Santana Alaniz" userId="2e66e30b-09cf-40eb-9d2f-c2ce271b4019" providerId="ADAL" clId="{8831ED34-7A1F-4E30-85A5-D0E7CD561677}" dt="2024-11-10T23:20:36.343" v="12" actId="478"/>
          <ac:picMkLst>
            <pc:docMk/>
            <pc:sldMk cId="0" sldId="259"/>
            <ac:picMk id="1026" creationId="{1CB1BDE0-99CD-BF0A-C895-858E377A4C60}"/>
          </ac:picMkLst>
        </pc:picChg>
      </pc:sldChg>
      <pc:sldChg chg="addSp modSp mod">
        <pc:chgData name="José David Santana Alaniz" userId="2e66e30b-09cf-40eb-9d2f-c2ce271b4019" providerId="ADAL" clId="{8831ED34-7A1F-4E30-85A5-D0E7CD561677}" dt="2024-11-10T23:45:25.198" v="194" actId="27636"/>
        <pc:sldMkLst>
          <pc:docMk/>
          <pc:sldMk cId="2156803051" sldId="279"/>
        </pc:sldMkLst>
        <pc:spChg chg="mod">
          <ac:chgData name="José David Santana Alaniz" userId="2e66e30b-09cf-40eb-9d2f-c2ce271b4019" providerId="ADAL" clId="{8831ED34-7A1F-4E30-85A5-D0E7CD561677}" dt="2024-11-10T23:45:25.198" v="194" actId="27636"/>
          <ac:spMkLst>
            <pc:docMk/>
            <pc:sldMk cId="2156803051" sldId="279"/>
            <ac:spMk id="12" creationId="{00000000-0000-0000-0000-000000000000}"/>
          </ac:spMkLst>
        </pc:spChg>
        <pc:grpChg chg="add mod">
          <ac:chgData name="José David Santana Alaniz" userId="2e66e30b-09cf-40eb-9d2f-c2ce271b4019" providerId="ADAL" clId="{8831ED34-7A1F-4E30-85A5-D0E7CD561677}" dt="2024-11-10T23:21:20.934" v="28"/>
          <ac:grpSpMkLst>
            <pc:docMk/>
            <pc:sldMk cId="2156803051" sldId="279"/>
            <ac:grpSpMk id="2" creationId="{3A6B146F-74E8-AF03-A84F-2B22DF5993ED}"/>
          </ac:grpSpMkLst>
        </pc:grpChg>
        <pc:picChg chg="mod">
          <ac:chgData name="José David Santana Alaniz" userId="2e66e30b-09cf-40eb-9d2f-c2ce271b4019" providerId="ADAL" clId="{8831ED34-7A1F-4E30-85A5-D0E7CD561677}" dt="2024-11-10T23:21:20.934" v="28"/>
          <ac:picMkLst>
            <pc:docMk/>
            <pc:sldMk cId="2156803051" sldId="279"/>
            <ac:picMk id="3" creationId="{01ECECA0-1CB9-C60C-A858-B5ABF755CE82}"/>
          </ac:picMkLst>
        </pc:picChg>
        <pc:picChg chg="mod">
          <ac:chgData name="José David Santana Alaniz" userId="2e66e30b-09cf-40eb-9d2f-c2ce271b4019" providerId="ADAL" clId="{8831ED34-7A1F-4E30-85A5-D0E7CD561677}" dt="2024-11-10T23:21:20.934" v="28"/>
          <ac:picMkLst>
            <pc:docMk/>
            <pc:sldMk cId="2156803051" sldId="279"/>
            <ac:picMk id="5" creationId="{F5B6BCF9-95BB-9882-84E8-DD4080FA71E7}"/>
          </ac:picMkLst>
        </pc:picChg>
        <pc:picChg chg="mod">
          <ac:chgData name="José David Santana Alaniz" userId="2e66e30b-09cf-40eb-9d2f-c2ce271b4019" providerId="ADAL" clId="{8831ED34-7A1F-4E30-85A5-D0E7CD561677}" dt="2024-11-10T23:21:20.934" v="28"/>
          <ac:picMkLst>
            <pc:docMk/>
            <pc:sldMk cId="2156803051" sldId="279"/>
            <ac:picMk id="6" creationId="{CAEC1E54-8E7A-E398-404C-384EECBD26DB}"/>
          </ac:picMkLst>
        </pc:picChg>
      </pc:sldChg>
      <pc:sldChg chg="addSp delSp modSp add mod ord">
        <pc:chgData name="José David Santana Alaniz" userId="2e66e30b-09cf-40eb-9d2f-c2ce271b4019" providerId="ADAL" clId="{8831ED34-7A1F-4E30-85A5-D0E7CD561677}" dt="2024-11-10T23:52:13.278" v="314" actId="20577"/>
        <pc:sldMkLst>
          <pc:docMk/>
          <pc:sldMk cId="2565223232" sldId="280"/>
        </pc:sldMkLst>
        <pc:spChg chg="mod">
          <ac:chgData name="José David Santana Alaniz" userId="2e66e30b-09cf-40eb-9d2f-c2ce271b4019" providerId="ADAL" clId="{8831ED34-7A1F-4E30-85A5-D0E7CD561677}" dt="2024-11-10T23:50:41.251" v="299" actId="20577"/>
          <ac:spMkLst>
            <pc:docMk/>
            <pc:sldMk cId="2565223232" sldId="280"/>
            <ac:spMk id="9" creationId="{E8F52EAE-0EEF-0F7C-6D08-BFF9D6C93976}"/>
          </ac:spMkLst>
        </pc:spChg>
        <pc:spChg chg="add">
          <ac:chgData name="José David Santana Alaniz" userId="2e66e30b-09cf-40eb-9d2f-c2ce271b4019" providerId="ADAL" clId="{8831ED34-7A1F-4E30-85A5-D0E7CD561677}" dt="2024-11-10T23:50:47.369" v="300"/>
          <ac:spMkLst>
            <pc:docMk/>
            <pc:sldMk cId="2565223232" sldId="280"/>
            <ac:spMk id="11" creationId="{7DDD12CB-AD9E-5E01-8CC3-E2FCA74FDA85}"/>
          </ac:spMkLst>
        </pc:spChg>
        <pc:spChg chg="del">
          <ac:chgData name="José David Santana Alaniz" userId="2e66e30b-09cf-40eb-9d2f-c2ce271b4019" providerId="ADAL" clId="{8831ED34-7A1F-4E30-85A5-D0E7CD561677}" dt="2024-11-10T23:45:49.373" v="196" actId="478"/>
          <ac:spMkLst>
            <pc:docMk/>
            <pc:sldMk cId="2565223232" sldId="280"/>
            <ac:spMk id="12" creationId="{65E30F5C-3B7C-630A-5195-C09A8AB9000D}"/>
          </ac:spMkLst>
        </pc:spChg>
        <pc:spChg chg="add mod">
          <ac:chgData name="José David Santana Alaniz" userId="2e66e30b-09cf-40eb-9d2f-c2ce271b4019" providerId="ADAL" clId="{8831ED34-7A1F-4E30-85A5-D0E7CD561677}" dt="2024-11-10T23:52:13.278" v="314" actId="20577"/>
          <ac:spMkLst>
            <pc:docMk/>
            <pc:sldMk cId="2565223232" sldId="280"/>
            <ac:spMk id="13" creationId="{BE6F23B0-C1A4-48EC-1869-915E7A5E81EA}"/>
          </ac:spMkLst>
        </pc:spChg>
        <pc:spChg chg="add">
          <ac:chgData name="José David Santana Alaniz" userId="2e66e30b-09cf-40eb-9d2f-c2ce271b4019" providerId="ADAL" clId="{8831ED34-7A1F-4E30-85A5-D0E7CD561677}" dt="2024-11-10T23:51:00.228" v="302"/>
          <ac:spMkLst>
            <pc:docMk/>
            <pc:sldMk cId="2565223232" sldId="280"/>
            <ac:spMk id="14" creationId="{1578FB97-E424-01C8-8FD5-1123528D17D6}"/>
          </ac:spMkLst>
        </pc:spChg>
        <pc:spChg chg="add">
          <ac:chgData name="José David Santana Alaniz" userId="2e66e30b-09cf-40eb-9d2f-c2ce271b4019" providerId="ADAL" clId="{8831ED34-7A1F-4E30-85A5-D0E7CD561677}" dt="2024-11-10T23:51:07.628" v="303"/>
          <ac:spMkLst>
            <pc:docMk/>
            <pc:sldMk cId="2565223232" sldId="280"/>
            <ac:spMk id="15" creationId="{BC15A061-90BC-033A-177C-01D1F15AF439}"/>
          </ac:spMkLst>
        </pc:spChg>
        <pc:picChg chg="add del mod">
          <ac:chgData name="José David Santana Alaniz" userId="2e66e30b-09cf-40eb-9d2f-c2ce271b4019" providerId="ADAL" clId="{8831ED34-7A1F-4E30-85A5-D0E7CD561677}" dt="2024-11-10T23:47:14.741" v="229" actId="21"/>
          <ac:picMkLst>
            <pc:docMk/>
            <pc:sldMk cId="2565223232" sldId="280"/>
            <ac:picMk id="10" creationId="{055CB7BC-11C0-3901-70BC-95826CA879D9}"/>
          </ac:picMkLst>
        </pc:picChg>
      </pc:sldChg>
      <pc:sldChg chg="addSp delSp modSp add mod ord">
        <pc:chgData name="José David Santana Alaniz" userId="2e66e30b-09cf-40eb-9d2f-c2ce271b4019" providerId="ADAL" clId="{8831ED34-7A1F-4E30-85A5-D0E7CD561677}" dt="2024-11-10T23:57:29.501" v="450" actId="21"/>
        <pc:sldMkLst>
          <pc:docMk/>
          <pc:sldMk cId="2207460111" sldId="281"/>
        </pc:sldMkLst>
        <pc:spChg chg="add mod">
          <ac:chgData name="José David Santana Alaniz" userId="2e66e30b-09cf-40eb-9d2f-c2ce271b4019" providerId="ADAL" clId="{8831ED34-7A1F-4E30-85A5-D0E7CD561677}" dt="2024-11-10T23:56:55.893" v="444" actId="20577"/>
          <ac:spMkLst>
            <pc:docMk/>
            <pc:sldMk cId="2207460111" sldId="281"/>
            <ac:spMk id="7" creationId="{E2895892-4F26-65CA-3A73-D4175EC473FD}"/>
          </ac:spMkLst>
        </pc:spChg>
        <pc:spChg chg="mod">
          <ac:chgData name="José David Santana Alaniz" userId="2e66e30b-09cf-40eb-9d2f-c2ce271b4019" providerId="ADAL" clId="{8831ED34-7A1F-4E30-85A5-D0E7CD561677}" dt="2024-11-10T23:52:47.097" v="330" actId="20577"/>
          <ac:spMkLst>
            <pc:docMk/>
            <pc:sldMk cId="2207460111" sldId="281"/>
            <ac:spMk id="9" creationId="{7DA38392-FCC3-E1A4-76FD-5D0A8283D85B}"/>
          </ac:spMkLst>
        </pc:spChg>
        <pc:spChg chg="add del mod">
          <ac:chgData name="José David Santana Alaniz" userId="2e66e30b-09cf-40eb-9d2f-c2ce271b4019" providerId="ADAL" clId="{8831ED34-7A1F-4E30-85A5-D0E7CD561677}" dt="2024-11-10T23:57:29.501" v="450" actId="21"/>
          <ac:spMkLst>
            <pc:docMk/>
            <pc:sldMk cId="2207460111" sldId="281"/>
            <ac:spMk id="11" creationId="{48AC4C54-9D5A-510A-6920-7BE26373711B}"/>
          </ac:spMkLst>
        </pc:spChg>
        <pc:grpChg chg="add del">
          <ac:chgData name="José David Santana Alaniz" userId="2e66e30b-09cf-40eb-9d2f-c2ce271b4019" providerId="ADAL" clId="{8831ED34-7A1F-4E30-85A5-D0E7CD561677}" dt="2024-11-10T23:57:28.373" v="448" actId="478"/>
          <ac:grpSpMkLst>
            <pc:docMk/>
            <pc:sldMk cId="2207460111" sldId="281"/>
            <ac:grpSpMk id="2" creationId="{4FC78EF9-441D-80BB-4BB6-03DE5CE7F4A5}"/>
          </ac:grpSpMkLst>
        </pc:grpChg>
        <pc:picChg chg="add del">
          <ac:chgData name="José David Santana Alaniz" userId="2e66e30b-09cf-40eb-9d2f-c2ce271b4019" providerId="ADAL" clId="{8831ED34-7A1F-4E30-85A5-D0E7CD561677}" dt="2024-11-10T23:57:29.501" v="450" actId="21"/>
          <ac:picMkLst>
            <pc:docMk/>
            <pc:sldMk cId="2207460111" sldId="281"/>
            <ac:picMk id="4" creationId="{92C7FE0F-C99F-7D58-AE33-F3AED2B8E9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F1F07-9C2D-A84D-9C58-3502F60AB33F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17C6E-4262-A846-AAA4-282E6E279E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822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9BF1-9773-4563-A1F5-BD720079B76E}" type="datetimeFigureOut">
              <a:rPr lang="es-MX" smtClean="0"/>
              <a:pPr/>
              <a:t>10/11/2024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8D93B-50B3-44CF-9DDE-D3108E93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2149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8D93B-50B3-44CF-9DDE-D3108E9365BF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61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5A15-5A70-D840-8B5F-92042CE61599}" type="datetime1">
              <a:rPr lang="es-MX" smtClean="0"/>
              <a:t>10/11/2024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5E4-06FF-D243-B259-17AF6A356546}" type="datetime1">
              <a:rPr lang="es-MX" smtClean="0"/>
              <a:t>10/11/2024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679-6E52-E141-B6EE-5856CC5FFAE4}" type="datetime1">
              <a:rPr lang="es-MX" smtClean="0"/>
              <a:t>10/11/2024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CE7A-B5B8-6C4B-96D6-8B03FD76DE5A}" type="datetime1">
              <a:rPr lang="es-MX" smtClean="0"/>
              <a:t>10/11/2024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B271-0F1F-3744-A245-1F38921789B7}" type="datetime1">
              <a:rPr lang="es-MX" smtClean="0"/>
              <a:t>10/11/2024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A4C8-1D6E-4E4B-AE3B-B91DB25120BC}" type="datetime1">
              <a:rPr lang="es-MX" smtClean="0"/>
              <a:t>10/11/2024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CDC8-9C3A-3E42-AB76-7791D3114ECF}" type="datetime1">
              <a:rPr lang="es-MX" smtClean="0"/>
              <a:t>10/11/2024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74C-3951-6345-98CB-49F71796F06D}" type="datetime1">
              <a:rPr lang="es-MX" smtClean="0"/>
              <a:t>10/11/2024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0DF-CDFA-F245-A1CF-E8B851498815}" type="datetime1">
              <a:rPr lang="es-MX" smtClean="0"/>
              <a:t>10/11/2024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89CC-16AC-4945-8636-4BFA9F5AB75A}" type="datetime1">
              <a:rPr lang="es-MX" smtClean="0"/>
              <a:t>10/11/2024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3F8-BD07-4A47-9494-A04BF4FCC87A}" type="datetime1">
              <a:rPr lang="es-MX" smtClean="0"/>
              <a:t>10/11/2024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BBCA-0D3A-1843-9ACC-3BE4D82EF8B6}" type="datetime1">
              <a:rPr lang="es-MX" smtClean="0"/>
              <a:t>10/11/2024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2852936"/>
            <a:ext cx="7198824" cy="1093304"/>
          </a:xfrm>
        </p:spPr>
        <p:txBody>
          <a:bodyPr>
            <a:normAutofit/>
          </a:bodyPr>
          <a:lstStyle/>
          <a:p>
            <a:r>
              <a:rPr lang="es-E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Administración de Redes Empresariales con GNS3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 11" descr="C:\Users\Ivan Tostado\Documents\Direccion 2012-2015\Logo-FIMAZ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11663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adroTexto 12"/>
          <p:cNvSpPr txBox="1"/>
          <p:nvPr/>
        </p:nvSpPr>
        <p:spPr>
          <a:xfrm>
            <a:off x="1619672" y="251936"/>
            <a:ext cx="6120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Universidad Autónoma de Sinaloa</a:t>
            </a:r>
            <a:endParaRPr lang="es-ES_tradnl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19672" y="83671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Facultad de Informática Mazatlán</a:t>
            </a:r>
            <a:r>
              <a:rPr lang="es-ES_tradnl" sz="2400" dirty="0"/>
              <a:t> </a:t>
            </a:r>
            <a:endParaRPr lang="es-ES" sz="2400" dirty="0"/>
          </a:p>
        </p:txBody>
      </p:sp>
      <p:cxnSp>
        <p:nvCxnSpPr>
          <p:cNvPr id="16" name="Conector recto 15"/>
          <p:cNvCxnSpPr>
            <a:cxnSpLocks/>
          </p:cNvCxnSpPr>
          <p:nvPr/>
        </p:nvCxnSpPr>
        <p:spPr>
          <a:xfrm>
            <a:off x="1691680" y="1340768"/>
            <a:ext cx="71988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691681" y="4860448"/>
            <a:ext cx="7198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M. C. José David Santana Alaniz</a:t>
            </a:r>
          </a:p>
          <a:p>
            <a:pPr algn="ctr"/>
            <a:r>
              <a:rPr lang="es-ES" sz="1400" dirty="0"/>
              <a:t>dsantana@uas.edu.mx</a:t>
            </a:r>
          </a:p>
          <a:p>
            <a:pPr algn="ctr"/>
            <a:r>
              <a:rPr lang="es-ES" sz="1400" dirty="0"/>
              <a:t>https://dsantana.uas.edu.mx</a:t>
            </a:r>
          </a:p>
        </p:txBody>
      </p:sp>
      <p:pic>
        <p:nvPicPr>
          <p:cNvPr id="23" name="6 Imagen" descr="aguila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084" y="104049"/>
            <a:ext cx="1247206" cy="1610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7 CuadroTexto"/>
          <p:cNvSpPr txBox="1"/>
          <p:nvPr/>
        </p:nvSpPr>
        <p:spPr>
          <a:xfrm>
            <a:off x="-72008" y="1733124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Informática Mazatlán</a:t>
            </a:r>
          </a:p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Autónoma de Sinaloa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971600" y="6259378"/>
            <a:ext cx="5760640" cy="553998"/>
            <a:chOff x="1691680" y="6259378"/>
            <a:chExt cx="5760640" cy="553998"/>
          </a:xfrm>
        </p:grpSpPr>
        <p:sp>
          <p:nvSpPr>
            <p:cNvPr id="19" name="Rectángulo 18"/>
            <p:cNvSpPr/>
            <p:nvPr/>
          </p:nvSpPr>
          <p:spPr>
            <a:xfrm>
              <a:off x="1691680" y="6259378"/>
              <a:ext cx="57606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000" dirty="0"/>
                <a:t>Av. Universidad y Leonismo Internacional,  C. P. 82017 Mazatlán, Sinaloa, México</a:t>
              </a:r>
              <a:r>
                <a:rPr lang="es-ES_tradnl" sz="1000" dirty="0"/>
                <a:t>.</a:t>
              </a:r>
            </a:p>
            <a:p>
              <a:pPr algn="ctr"/>
              <a:r>
                <a:rPr lang="es-MX" sz="1000" dirty="0"/>
                <a:t>Tel/Fax (669) 981-1560  https://fimaz.uas.edu.mx                     Fimaz Uas</a:t>
              </a:r>
              <a:r>
                <a:rPr lang="es-ES_tradnl" sz="1000" dirty="0"/>
                <a:t> </a:t>
              </a:r>
            </a:p>
            <a:p>
              <a:pPr algn="ctr"/>
              <a:endParaRPr lang="es-ES" sz="1000" dirty="0"/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6927" y="6453336"/>
              <a:ext cx="158418" cy="158418"/>
            </a:xfrm>
            <a:prstGeom prst="rect">
              <a:avLst/>
            </a:prstGeom>
          </p:spPr>
        </p:pic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5E1A7638-D8E1-E590-DA4A-A9624EF1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5695"/>
            <a:ext cx="699872" cy="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07988F6-711F-74E5-1DB4-75509F9E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90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96F1E4-F3A7-D034-46EA-22861B1E75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185" t="39091" r="7484" b="22548"/>
          <a:stretch/>
        </p:blipFill>
        <p:spPr>
          <a:xfrm>
            <a:off x="6946312" y="6204960"/>
            <a:ext cx="829643" cy="46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BC78FE-9E68-2382-F3A9-0DBCB621BFA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19" y="6203390"/>
            <a:ext cx="544338" cy="46440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1E88A149-44AD-3A6B-6706-3C6AA7D6D886}"/>
              </a:ext>
            </a:extLst>
          </p:cNvPr>
          <p:cNvGrpSpPr/>
          <p:nvPr/>
        </p:nvGrpSpPr>
        <p:grpSpPr>
          <a:xfrm>
            <a:off x="4246018" y="4005064"/>
            <a:ext cx="2090147" cy="365116"/>
            <a:chOff x="2287712" y="4311235"/>
            <a:chExt cx="2090147" cy="365116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1F96A805-76EB-6DAC-64DA-EC38A6C6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95754" y="4316351"/>
              <a:ext cx="682105" cy="360000"/>
            </a:xfrm>
            <a:prstGeom prst="rect">
              <a:avLst/>
            </a:prstGeom>
          </p:spPr>
        </p:pic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57B04BB2-AA9F-28FB-E38E-034A49624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712" y="4311235"/>
              <a:ext cx="1260000" cy="360000"/>
            </a:xfrm>
            <a:prstGeom prst="rect">
              <a:avLst/>
            </a:prstGeom>
          </p:spPr>
        </p:pic>
      </p:grpSp>
      <p:pic>
        <p:nvPicPr>
          <p:cNvPr id="25" name="Imagen 24" descr="Logotipo&#10;&#10;Descripción generada automáticamente">
            <a:extLst>
              <a:ext uri="{FF2B5EF4-FFF2-40B4-BE49-F238E27FC236}">
                <a16:creationId xmlns:a16="http://schemas.microsoft.com/office/drawing/2014/main" id="{3D620A6C-2467-B440-6DF5-FA6F2B6B8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" y="4725144"/>
            <a:ext cx="1473906" cy="18722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0417-84C3-A4A5-7D9A-DEDC38906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>
            <a:extLst>
              <a:ext uri="{FF2B5EF4-FFF2-40B4-BE49-F238E27FC236}">
                <a16:creationId xmlns:a16="http://schemas.microsoft.com/office/drawing/2014/main" id="{E8F52EAE-0EEF-0F7C-6D08-BFF9D6C9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/>
              <a:t>Introducción</a:t>
            </a:r>
            <a:endParaRPr lang="es-ES_tradnl" dirty="0"/>
          </a:p>
        </p:txBody>
      </p:sp>
      <p:pic>
        <p:nvPicPr>
          <p:cNvPr id="4" name="3 Marcador de contenido" descr="aguila_color.png">
            <a:extLst>
              <a:ext uri="{FF2B5EF4-FFF2-40B4-BE49-F238E27FC236}">
                <a16:creationId xmlns:a16="http://schemas.microsoft.com/office/drawing/2014/main" id="{7E4E2BD1-44E4-08B9-1BC9-9F5868E07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819431" y="1600200"/>
            <a:ext cx="3505137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205BF317-B280-4DD8-BA78-A04D1CEC5A9D}"/>
              </a:ext>
            </a:extLst>
          </p:cNvPr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C3CB2642-8F38-6574-1809-B5E0EC4DA824}"/>
              </a:ext>
            </a:extLst>
          </p:cNvPr>
          <p:cNvGrpSpPr/>
          <p:nvPr/>
        </p:nvGrpSpPr>
        <p:grpSpPr>
          <a:xfrm>
            <a:off x="6782115" y="6203390"/>
            <a:ext cx="2254381" cy="465970"/>
            <a:chOff x="6782115" y="6203390"/>
            <a:chExt cx="2254381" cy="4659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E7CE33-89C1-1252-E7CC-ED4F9449F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115" y="6205695"/>
              <a:ext cx="699872" cy="4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9F12D7F-3658-14C1-BD01-AF07DCD0C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185" t="39091" r="7484" b="22548"/>
            <a:stretch/>
          </p:blipFill>
          <p:spPr>
            <a:xfrm>
              <a:off x="7572251" y="6204960"/>
              <a:ext cx="829643" cy="4644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07380E8-84D3-4EC7-6F97-B1758A1A7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158" y="6203390"/>
              <a:ext cx="544338" cy="464400"/>
            </a:xfrm>
            <a:prstGeom prst="rect">
              <a:avLst/>
            </a:prstGeom>
          </p:spPr>
        </p:pic>
      </p:grpSp>
      <p:sp>
        <p:nvSpPr>
          <p:cNvPr id="13" name="7 Marcador de contenido">
            <a:extLst>
              <a:ext uri="{FF2B5EF4-FFF2-40B4-BE49-F238E27FC236}">
                <a16:creationId xmlns:a16="http://schemas.microsoft.com/office/drawing/2014/main" id="{BE6F23B0-C1A4-48EC-1869-915E7A5E81EA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 uso de GNS3 con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Routers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MikroTik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y switches Cisco de Capa 2 proporciona una solución poderosa para la administración de redes empresariales. Este enfoque permite a los administradores experimentar con diferentes configuraciones, validar políticas de seguridad y diseñar arquitecturas eficientes sin comprometer el entorno de producción. </a:t>
            </a:r>
          </a:p>
          <a:p>
            <a:pPr algn="just">
              <a:spcBef>
                <a:spcPct val="20000"/>
              </a:spcBef>
              <a:defRPr/>
            </a:pPr>
            <a:endParaRPr lang="es-ES" sz="3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Además, la capacidad de integrar dispositivos reales con entornos simulados garantiza una transición fluida desde el laboratorio virtual hacia la infraestructura física, maximizando la eficiencia y reduciendo riesgos y costos.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22323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AFA7B-306A-AA4D-D6E9-43894716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>
            <a:extLst>
              <a:ext uri="{FF2B5EF4-FFF2-40B4-BE49-F238E27FC236}">
                <a16:creationId xmlns:a16="http://schemas.microsoft.com/office/drawing/2014/main" id="{7DA38392-FCC3-E1A4-76FD-5D0A8283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/>
              <a:t>Programa</a:t>
            </a:r>
            <a:endParaRPr lang="es-ES_tradnl" dirty="0"/>
          </a:p>
        </p:txBody>
      </p:sp>
      <p:pic>
        <p:nvPicPr>
          <p:cNvPr id="4" name="3 Marcador de contenido" descr="aguila_color.png">
            <a:extLst>
              <a:ext uri="{FF2B5EF4-FFF2-40B4-BE49-F238E27FC236}">
                <a16:creationId xmlns:a16="http://schemas.microsoft.com/office/drawing/2014/main" id="{92C7FE0F-C99F-7D58-AE33-F3AED2B8E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819431" y="1600200"/>
            <a:ext cx="3505137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6C564CDB-5EE7-F9F5-7003-DA371A5367D1}"/>
              </a:ext>
            </a:extLst>
          </p:cNvPr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4FC78EF9-441D-80BB-4BB6-03DE5CE7F4A5}"/>
              </a:ext>
            </a:extLst>
          </p:cNvPr>
          <p:cNvGrpSpPr/>
          <p:nvPr/>
        </p:nvGrpSpPr>
        <p:grpSpPr>
          <a:xfrm>
            <a:off x="6782115" y="6203390"/>
            <a:ext cx="2254381" cy="465970"/>
            <a:chOff x="6782115" y="6203390"/>
            <a:chExt cx="2254381" cy="4659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C7C8C0-DD82-1459-1575-C1E761E86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115" y="6205695"/>
              <a:ext cx="699872" cy="4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2167C91-3602-DD49-025A-5DCDBA557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185" t="39091" r="7484" b="22548"/>
            <a:stretch/>
          </p:blipFill>
          <p:spPr>
            <a:xfrm>
              <a:off x="7572251" y="6204960"/>
              <a:ext cx="829643" cy="4644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CD11CD9-B0ED-E628-0853-F611C2F2B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158" y="6203390"/>
              <a:ext cx="544338" cy="464400"/>
            </a:xfrm>
            <a:prstGeom prst="rect">
              <a:avLst/>
            </a:prstGeom>
          </p:spPr>
        </p:pic>
      </p:grpSp>
      <p:sp>
        <p:nvSpPr>
          <p:cNvPr id="7" name="7 Marcador de contenido">
            <a:extLst>
              <a:ext uri="{FF2B5EF4-FFF2-40B4-BE49-F238E27FC236}">
                <a16:creationId xmlns:a16="http://schemas.microsoft.com/office/drawing/2014/main" id="{E2895892-4F26-65CA-3A73-D4175EC473FD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" sz="3600" dirty="0">
                <a:solidFill>
                  <a:srgbClr val="202122"/>
                </a:solidFill>
                <a:latin typeface="Arial" panose="020B0604020202020204" pitchFamily="34" charset="0"/>
              </a:rPr>
              <a:t>  1.- 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Instalación de GNS3.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2.- Configuración de la Máquina Virtual.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3.- Activación de licenciamiento Cisco.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4.- Creación de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Templates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MikroTik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y Cisco.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5.- Creación de una Simulación de una Red Empresarial.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6.- Configuración de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Router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MikroTik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a.-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VLANs</a:t>
            </a:r>
            <a:endParaRPr lang="es-ES" sz="3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b.- Direccionamiento IP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c.- DHCP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d.- DNS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e.- NAT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7.- Configuración de Switch Cisco.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a.- 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VLANs</a:t>
            </a:r>
            <a:endParaRPr lang="es-ES" sz="3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8.- Pruebas de conectividad.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9.- Ejemplos prácticos.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10.- Conclusiones.</a:t>
            </a:r>
          </a:p>
        </p:txBody>
      </p:sp>
    </p:spTree>
    <p:extLst>
      <p:ext uri="{BB962C8B-B14F-4D97-AF65-F5344CB8AC3E}">
        <p14:creationId xmlns:p14="http://schemas.microsoft.com/office/powerpoint/2010/main" val="220746011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 GNS3</a:t>
            </a:r>
          </a:p>
        </p:txBody>
      </p:sp>
      <p:pic>
        <p:nvPicPr>
          <p:cNvPr id="4" name="3 Marcador de contenido" descr="aguila_colo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819431" y="1600200"/>
            <a:ext cx="3505137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7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7 Marcador de contenido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GNS3 (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Graphic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Network Simulator-3), es un simulador gráfico de red lanzado en 2008, que te permite diseñar topologías de red complejas y poner en marcha simulaciones sobre ellos,</a:t>
            </a:r>
            <a:r>
              <a:rPr lang="es-ES" sz="3600" b="0" i="0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permitiendo la combinación de dispositivos tanto reales como virtuales.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B352598-DA19-69D2-084B-23C98AEC699B}"/>
              </a:ext>
            </a:extLst>
          </p:cNvPr>
          <p:cNvGrpSpPr/>
          <p:nvPr/>
        </p:nvGrpSpPr>
        <p:grpSpPr>
          <a:xfrm>
            <a:off x="6782115" y="6203390"/>
            <a:ext cx="2254381" cy="465970"/>
            <a:chOff x="6782115" y="6203390"/>
            <a:chExt cx="2254381" cy="4659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1DAA55-1861-309B-CD9C-49C8BFC32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115" y="6205695"/>
              <a:ext cx="699872" cy="4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167EBA9-428E-180D-2BE9-8C514CED8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185" t="39091" r="7484" b="22548"/>
            <a:stretch/>
          </p:blipFill>
          <p:spPr>
            <a:xfrm>
              <a:off x="7572251" y="6204960"/>
              <a:ext cx="829643" cy="4644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016D7F1-B14D-7B6E-BA31-477924B52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158" y="6203390"/>
              <a:ext cx="544338" cy="464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/>
              <a:t>Descargas</a:t>
            </a:r>
            <a:endParaRPr lang="es-ES_tradnl" dirty="0"/>
          </a:p>
        </p:txBody>
      </p:sp>
      <p:pic>
        <p:nvPicPr>
          <p:cNvPr id="4" name="3 Marcador de contenido" descr="aguila_colo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819431" y="1600200"/>
            <a:ext cx="3505137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7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s-ES" sz="3600" b="1" dirty="0"/>
              <a:t>VirtualBox:</a:t>
            </a:r>
          </a:p>
          <a:p>
            <a:r>
              <a:rPr lang="es-ES" sz="3600" dirty="0"/>
              <a:t>https://download.virtualbox.org/virtualbox/6.1.50/VirtualBox-6.1.50-161033-Win.exe</a:t>
            </a:r>
          </a:p>
          <a:p>
            <a:endParaRPr lang="es-ES" sz="3600" dirty="0"/>
          </a:p>
          <a:p>
            <a:r>
              <a:rPr lang="es-ES" sz="3600" b="1" dirty="0" err="1"/>
              <a:t>Extension</a:t>
            </a:r>
            <a:r>
              <a:rPr lang="es-ES" sz="3600" b="1" dirty="0"/>
              <a:t> Pack:</a:t>
            </a:r>
          </a:p>
          <a:p>
            <a:r>
              <a:rPr lang="es-ES" sz="3600" dirty="0"/>
              <a:t>https://download.virtualbox.org/virtualbox/6.1.50/Oracle_VM_VirtualBox_Extension_Pack-6.1.50.vbox-extpack</a:t>
            </a:r>
          </a:p>
          <a:p>
            <a:endParaRPr lang="es-ES" sz="3600" dirty="0"/>
          </a:p>
          <a:p>
            <a:r>
              <a:rPr lang="es-ES" sz="3600" b="1" dirty="0"/>
              <a:t>GNS3:</a:t>
            </a:r>
          </a:p>
          <a:p>
            <a:r>
              <a:rPr lang="es-ES" sz="3600" dirty="0"/>
              <a:t>https://dsantana.uas.edu.mx/Talleres/GNS3/GNS3-2.2.49-all-in-one-regular.exe</a:t>
            </a:r>
          </a:p>
          <a:p>
            <a:endParaRPr lang="es-ES_tradnl" sz="36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A6B146F-74E8-AF03-A84F-2B22DF5993ED}"/>
              </a:ext>
            </a:extLst>
          </p:cNvPr>
          <p:cNvGrpSpPr/>
          <p:nvPr/>
        </p:nvGrpSpPr>
        <p:grpSpPr>
          <a:xfrm>
            <a:off x="6782115" y="6203390"/>
            <a:ext cx="2254381" cy="465970"/>
            <a:chOff x="6782115" y="6203390"/>
            <a:chExt cx="2254381" cy="4659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ECECA0-1CB9-C60C-A858-B5ABF755C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115" y="6205695"/>
              <a:ext cx="699872" cy="4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5B6BCF9-95BB-9882-84E8-DD4080FA7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185" t="39091" r="7484" b="22548"/>
            <a:stretch/>
          </p:blipFill>
          <p:spPr>
            <a:xfrm>
              <a:off x="7572251" y="6204960"/>
              <a:ext cx="829643" cy="4644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AEC1E54-8E7A-E398-404C-384EECBD2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158" y="6203390"/>
              <a:ext cx="544338" cy="46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803051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1543608"/>
            <a:ext cx="6672282" cy="1957400"/>
          </a:xfrm>
        </p:spPr>
        <p:txBody>
          <a:bodyPr>
            <a:normAutofit/>
          </a:bodyPr>
          <a:lstStyle/>
          <a:p>
            <a:r>
              <a:rPr lang="es-MX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¿Preguntas?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6 Imagen" descr="aguila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84" y="104049"/>
            <a:ext cx="1247206" cy="1610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-72008" y="1733124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Informática Mazatlán</a:t>
            </a:r>
          </a:p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Autónoma de Sinaloa</a:t>
            </a:r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2428860" y="4391044"/>
            <a:ext cx="5572164" cy="1752600"/>
          </a:xfrm>
        </p:spPr>
        <p:txBody>
          <a:bodyPr anchor="ctr">
            <a:normAutofit/>
          </a:bodyPr>
          <a:lstStyle/>
          <a:p>
            <a:r>
              <a:rPr lang="es-MX" sz="1800" b="1" dirty="0"/>
              <a:t>M. C. José David Santana </a:t>
            </a:r>
            <a:r>
              <a:rPr lang="es-MX" sz="1800" b="1" dirty="0" err="1"/>
              <a:t>Alaniz</a:t>
            </a:r>
            <a:endParaRPr lang="es-MX" sz="1800" b="1" dirty="0"/>
          </a:p>
          <a:p>
            <a:r>
              <a:rPr lang="es-MX" sz="1200" b="1" dirty="0"/>
              <a:t>E-mail: </a:t>
            </a:r>
            <a:r>
              <a:rPr lang="es-MX" sz="1200" dirty="0"/>
              <a:t>dsantana@uas.edu.mx</a:t>
            </a:r>
          </a:p>
          <a:p>
            <a:r>
              <a:rPr lang="es-MX" sz="1200" b="1" dirty="0"/>
              <a:t>Web:</a:t>
            </a:r>
            <a:r>
              <a:rPr lang="es-MX" sz="1200" dirty="0"/>
              <a:t> https://dsantana.uas.edu.mx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691680" y="6259378"/>
            <a:ext cx="5760640" cy="553998"/>
            <a:chOff x="1691680" y="6259378"/>
            <a:chExt cx="5760640" cy="553998"/>
          </a:xfrm>
        </p:grpSpPr>
        <p:sp>
          <p:nvSpPr>
            <p:cNvPr id="16" name="Rectángulo 15"/>
            <p:cNvSpPr/>
            <p:nvPr/>
          </p:nvSpPr>
          <p:spPr>
            <a:xfrm>
              <a:off x="1691680" y="6259378"/>
              <a:ext cx="57606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000" dirty="0"/>
                <a:t>Av. Universidad y Leonismo Internacional,  C. P. 82017 Mazatlán, Sinaloa, México</a:t>
              </a:r>
              <a:r>
                <a:rPr lang="es-ES_tradnl" sz="1000" dirty="0"/>
                <a:t>.</a:t>
              </a:r>
            </a:p>
            <a:p>
              <a:pPr algn="ctr"/>
              <a:r>
                <a:rPr lang="es-MX" sz="1000" dirty="0"/>
                <a:t>Tel/Fax (669) 981-1560  https://fimaz.uas.edu.mx                     </a:t>
              </a:r>
              <a:r>
                <a:rPr lang="es-MX" sz="1000" dirty="0" err="1"/>
                <a:t>Fimaz</a:t>
              </a:r>
              <a:r>
                <a:rPr lang="es-MX" sz="1000" dirty="0"/>
                <a:t> Uas</a:t>
              </a:r>
              <a:r>
                <a:rPr lang="es-ES_tradnl" sz="1000" dirty="0"/>
                <a:t> </a:t>
              </a:r>
            </a:p>
            <a:p>
              <a:pPr algn="ctr"/>
              <a:endParaRPr lang="es-ES" sz="1000" dirty="0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6927" y="6453336"/>
              <a:ext cx="158418" cy="158418"/>
            </a:xfrm>
            <a:prstGeom prst="rect">
              <a:avLst/>
            </a:prstGeom>
          </p:spPr>
        </p:pic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C5F25C1B-5BCE-91E7-B1F6-E6D77372A653}"/>
              </a:ext>
            </a:extLst>
          </p:cNvPr>
          <p:cNvSpPr/>
          <p:nvPr/>
        </p:nvSpPr>
        <p:spPr>
          <a:xfrm>
            <a:off x="4665417" y="3501008"/>
            <a:ext cx="1096745" cy="109674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F128B47-8CF5-6C89-3025-BA6F19FBE114}"/>
              </a:ext>
            </a:extLst>
          </p:cNvPr>
          <p:cNvGrpSpPr/>
          <p:nvPr/>
        </p:nvGrpSpPr>
        <p:grpSpPr>
          <a:xfrm>
            <a:off x="6782115" y="6203390"/>
            <a:ext cx="2254381" cy="465970"/>
            <a:chOff x="6782115" y="6203390"/>
            <a:chExt cx="2254381" cy="4659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9B0542-0B96-CCB2-CDB8-0C1CA14A3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115" y="6205695"/>
              <a:ext cx="699872" cy="4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684997D-6AC8-72F1-B0E0-A7F708322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185" t="39091" r="7484" b="22548"/>
            <a:stretch/>
          </p:blipFill>
          <p:spPr>
            <a:xfrm>
              <a:off x="7572251" y="6204960"/>
              <a:ext cx="829643" cy="4644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7D640CE-34BE-E352-E4DA-216B1A7D2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158" y="6203390"/>
              <a:ext cx="544338" cy="464400"/>
            </a:xfrm>
            <a:prstGeom prst="rect">
              <a:avLst/>
            </a:prstGeom>
          </p:spPr>
        </p:pic>
      </p:grpSp>
      <p:pic>
        <p:nvPicPr>
          <p:cNvPr id="14" name="Picture 4" descr="undefined">
            <a:extLst>
              <a:ext uri="{FF2B5EF4-FFF2-40B4-BE49-F238E27FC236}">
                <a16:creationId xmlns:a16="http://schemas.microsoft.com/office/drawing/2014/main" id="{2FC7047C-DA12-E757-33C9-C47FD555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3C9CC753-9F04-B6B1-2683-611F17DE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" y="4725144"/>
            <a:ext cx="1473906" cy="18722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tillaSE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PlatillaSESIS</Template>
  <TotalTime>401</TotalTime>
  <Words>449</Words>
  <Application>Microsoft Office PowerPoint</Application>
  <PresentationFormat>Presentación en pantalla (4:3)</PresentationFormat>
  <Paragraphs>51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PlatillaSESIS</vt:lpstr>
      <vt:lpstr>Administración de Redes Empresariales con GNS3</vt:lpstr>
      <vt:lpstr>Introducción</vt:lpstr>
      <vt:lpstr>Programa</vt:lpstr>
      <vt:lpstr>Que es GNS3</vt:lpstr>
      <vt:lpstr>Descargas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José David Santana Alaniz</cp:lastModifiedBy>
  <cp:revision>29</cp:revision>
  <dcterms:created xsi:type="dcterms:W3CDTF">2013-01-22T17:33:28Z</dcterms:created>
  <dcterms:modified xsi:type="dcterms:W3CDTF">2024-11-10T23:57:30Z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45a0c0-1df5-4e06-84e8-ded503904b42_Enabled">
    <vt:lpwstr>true</vt:lpwstr>
  </property>
  <property fmtid="{D5CDD505-2E9C-101B-9397-08002B2CF9AE}" pid="3" name="MSIP_Label_2245a0c0-1df5-4e06-84e8-ded503904b42_SetDate">
    <vt:lpwstr>2023-10-12T01:46:25Z</vt:lpwstr>
  </property>
  <property fmtid="{D5CDD505-2E9C-101B-9397-08002B2CF9AE}" pid="4" name="MSIP_Label_2245a0c0-1df5-4e06-84e8-ded503904b42_Method">
    <vt:lpwstr>Standard</vt:lpwstr>
  </property>
  <property fmtid="{D5CDD505-2E9C-101B-9397-08002B2CF9AE}" pid="5" name="MSIP_Label_2245a0c0-1df5-4e06-84e8-ded503904b42_Name">
    <vt:lpwstr>Etiquetas de confidencialidad</vt:lpwstr>
  </property>
  <property fmtid="{D5CDD505-2E9C-101B-9397-08002B2CF9AE}" pid="6" name="MSIP_Label_2245a0c0-1df5-4e06-84e8-ded503904b42_SiteId">
    <vt:lpwstr>eb31d1f2-bdf1-4744-9066-11a291225de5</vt:lpwstr>
  </property>
  <property fmtid="{D5CDD505-2E9C-101B-9397-08002B2CF9AE}" pid="7" name="MSIP_Label_2245a0c0-1df5-4e06-84e8-ded503904b42_ActionId">
    <vt:lpwstr>ccecd904-3730-43d2-a99e-480bb28588fc</vt:lpwstr>
  </property>
  <property fmtid="{D5CDD505-2E9C-101B-9397-08002B2CF9AE}" pid="8" name="MSIP_Label_2245a0c0-1df5-4e06-84e8-ded503904b42_ContentBits">
    <vt:lpwstr>0</vt:lpwstr>
  </property>
</Properties>
</file>