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803" autoAdjust="0"/>
  </p:normalViewPr>
  <p:slideViewPr>
    <p:cSldViewPr snapToGrid="0" snapToObjects="1">
      <p:cViewPr>
        <p:scale>
          <a:sx n="99" d="100"/>
          <a:sy n="99" d="100"/>
        </p:scale>
        <p:origin x="-51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9325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65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9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970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2122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1523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0182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165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917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9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183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55D27-7354-0D48-878E-E3D092B5C947}" type="datetimeFigureOut">
              <a:rPr lang="es-ES" smtClean="0"/>
              <a:t>20/05/15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8D8A9-6877-8F4D-90A1-1B40A424EBA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235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rgbClr val="000000"/>
                </a:solidFill>
              </a:rPr>
              <a:t>IP </a:t>
            </a:r>
            <a:r>
              <a:rPr lang="es-ES" dirty="0" err="1" smtClean="0">
                <a:solidFill>
                  <a:srgbClr val="000000"/>
                </a:solidFill>
              </a:rPr>
              <a:t>Address</a:t>
            </a:r>
            <a:r>
              <a:rPr lang="es-ES" dirty="0" smtClean="0">
                <a:solidFill>
                  <a:srgbClr val="000000"/>
                </a:solidFill>
              </a:rPr>
              <a:t> Ether1 </a:t>
            </a:r>
            <a:r>
              <a:rPr lang="es-ES" dirty="0" smtClean="0">
                <a:solidFill>
                  <a:srgbClr val="000000"/>
                </a:solidFill>
              </a:rPr>
              <a:t>192.10.8.200/16</a:t>
            </a:r>
          </a:p>
          <a:p>
            <a:pPr algn="l"/>
            <a:r>
              <a:rPr lang="es-ES" dirty="0" smtClean="0">
                <a:solidFill>
                  <a:srgbClr val="000000"/>
                </a:solidFill>
              </a:rPr>
              <a:t>IP </a:t>
            </a:r>
            <a:r>
              <a:rPr lang="es-ES" dirty="0" err="1" smtClean="0">
                <a:solidFill>
                  <a:srgbClr val="000000"/>
                </a:solidFill>
              </a:rPr>
              <a:t>Address</a:t>
            </a:r>
            <a:r>
              <a:rPr lang="es-ES" dirty="0" smtClean="0">
                <a:solidFill>
                  <a:srgbClr val="000000"/>
                </a:solidFill>
              </a:rPr>
              <a:t> Ether2 </a:t>
            </a:r>
            <a:r>
              <a:rPr lang="es-ES" dirty="0" smtClean="0">
                <a:solidFill>
                  <a:srgbClr val="000000"/>
                </a:solidFill>
              </a:rPr>
              <a:t>20.20.20.254/24</a:t>
            </a:r>
          </a:p>
          <a:p>
            <a:pPr algn="l"/>
            <a:endParaRPr lang="es-ES" dirty="0">
              <a:solidFill>
                <a:srgbClr val="000000"/>
              </a:solidFill>
            </a:endParaRPr>
          </a:p>
          <a:p>
            <a:pPr algn="l"/>
            <a:r>
              <a:rPr lang="es-ES" dirty="0" smtClean="0">
                <a:solidFill>
                  <a:srgbClr val="000000"/>
                </a:solidFill>
              </a:rPr>
              <a:t>IP </a:t>
            </a:r>
            <a:r>
              <a:rPr lang="es-ES" dirty="0" err="1" smtClean="0">
                <a:solidFill>
                  <a:srgbClr val="000000"/>
                </a:solidFill>
              </a:rPr>
              <a:t>Routes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GateWay</a:t>
            </a:r>
            <a:r>
              <a:rPr lang="es-ES" dirty="0" smtClean="0">
                <a:solidFill>
                  <a:srgbClr val="000000"/>
                </a:solidFill>
              </a:rPr>
              <a:t> 192.10.1.254</a:t>
            </a:r>
          </a:p>
          <a:p>
            <a:pPr algn="l"/>
            <a:endParaRPr lang="es-ES" dirty="0">
              <a:solidFill>
                <a:srgbClr val="000000"/>
              </a:solidFill>
            </a:endParaRPr>
          </a:p>
          <a:p>
            <a:pPr algn="l"/>
            <a:r>
              <a:rPr lang="es-ES" dirty="0" smtClean="0">
                <a:solidFill>
                  <a:srgbClr val="000000"/>
                </a:solidFill>
              </a:rPr>
              <a:t>IP DNS 8.8.8.8</a:t>
            </a:r>
          </a:p>
          <a:p>
            <a:pPr algn="l"/>
            <a:endParaRPr lang="es-ES" dirty="0">
              <a:solidFill>
                <a:srgbClr val="000000"/>
              </a:solidFill>
            </a:endParaRPr>
          </a:p>
          <a:p>
            <a:pPr algn="l"/>
            <a:r>
              <a:rPr lang="es-ES" dirty="0" smtClean="0">
                <a:solidFill>
                  <a:srgbClr val="000000"/>
                </a:solidFill>
              </a:rPr>
              <a:t>IP </a:t>
            </a:r>
            <a:r>
              <a:rPr lang="es-ES" dirty="0" err="1" smtClean="0">
                <a:solidFill>
                  <a:srgbClr val="000000"/>
                </a:solidFill>
              </a:rPr>
              <a:t>FireWall</a:t>
            </a:r>
            <a:r>
              <a:rPr lang="es-ES" dirty="0" smtClean="0">
                <a:solidFill>
                  <a:srgbClr val="000000"/>
                </a:solidFill>
              </a:rPr>
              <a:t> NAT</a:t>
            </a:r>
          </a:p>
          <a:p>
            <a:pPr algn="l"/>
            <a:r>
              <a:rPr lang="es-ES" dirty="0" err="1" smtClean="0">
                <a:solidFill>
                  <a:srgbClr val="000000"/>
                </a:solidFill>
              </a:rPr>
              <a:t>chain</a:t>
            </a:r>
            <a:r>
              <a:rPr lang="es-ES" dirty="0" smtClean="0">
                <a:solidFill>
                  <a:srgbClr val="000000"/>
                </a:solidFill>
              </a:rPr>
              <a:t>=</a:t>
            </a:r>
            <a:r>
              <a:rPr lang="es-ES" dirty="0" err="1" smtClean="0">
                <a:solidFill>
                  <a:srgbClr val="000000"/>
                </a:solidFill>
              </a:rPr>
              <a:t>srcnat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action</a:t>
            </a:r>
            <a:r>
              <a:rPr lang="es-ES" dirty="0" smtClean="0">
                <a:solidFill>
                  <a:srgbClr val="000000"/>
                </a:solidFill>
              </a:rPr>
              <a:t>=</a:t>
            </a:r>
            <a:r>
              <a:rPr lang="es-ES" dirty="0" err="1" smtClean="0">
                <a:solidFill>
                  <a:srgbClr val="000000"/>
                </a:solidFill>
              </a:rPr>
              <a:t>masquerade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src</a:t>
            </a:r>
            <a:r>
              <a:rPr lang="es-ES" dirty="0" smtClean="0">
                <a:solidFill>
                  <a:srgbClr val="000000"/>
                </a:solidFill>
              </a:rPr>
              <a:t>-</a:t>
            </a:r>
            <a:r>
              <a:rPr lang="nb-NO" dirty="0" err="1" smtClean="0">
                <a:solidFill>
                  <a:srgbClr val="000000"/>
                </a:solidFill>
              </a:rPr>
              <a:t>address</a:t>
            </a:r>
            <a:r>
              <a:rPr lang="nb-NO" dirty="0" smtClean="0">
                <a:solidFill>
                  <a:srgbClr val="000000"/>
                </a:solidFill>
              </a:rPr>
              <a:t>=20.20.20.0/24 </a:t>
            </a:r>
            <a:r>
              <a:rPr lang="nb-NO" dirty="0" err="1" smtClean="0">
                <a:solidFill>
                  <a:srgbClr val="000000"/>
                </a:solidFill>
              </a:rPr>
              <a:t>out-interface</a:t>
            </a:r>
            <a:r>
              <a:rPr lang="nb-NO" dirty="0" smtClean="0">
                <a:solidFill>
                  <a:srgbClr val="000000"/>
                </a:solidFill>
              </a:rPr>
              <a:t>=ether1</a:t>
            </a:r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458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rgbClr val="000000"/>
                </a:solidFill>
              </a:rPr>
              <a:t>Por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Contenidos</a:t>
            </a:r>
            <a:endParaRPr lang="en-US" dirty="0" smtClean="0">
              <a:solidFill>
                <a:srgbClr val="000000"/>
              </a:solidFill>
            </a:endParaRPr>
          </a:p>
          <a:p>
            <a:pPr algn="l"/>
            <a:r>
              <a:rPr lang="en-US" dirty="0" smtClean="0">
                <a:solidFill>
                  <a:srgbClr val="000000"/>
                </a:solidFill>
              </a:rPr>
              <a:t>Content (</a:t>
            </a:r>
            <a:r>
              <a:rPr lang="en-US" dirty="0" err="1" smtClean="0">
                <a:solidFill>
                  <a:srgbClr val="000000"/>
                </a:solidFill>
              </a:rPr>
              <a:t>Palabra_a_Bloquear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algn="l"/>
            <a:endParaRPr lang="en-US" dirty="0" smtClean="0">
              <a:solidFill>
                <a:srgbClr val="000000"/>
              </a:solidFill>
            </a:endParaRPr>
          </a:p>
          <a:p>
            <a:pPr algn="l"/>
            <a:r>
              <a:rPr lang="en-US" dirty="0" err="1" smtClean="0">
                <a:solidFill>
                  <a:srgbClr val="000000"/>
                </a:solidFill>
              </a:rPr>
              <a:t>Por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Direcciones</a:t>
            </a:r>
            <a:r>
              <a:rPr lang="en-US" dirty="0" smtClean="0">
                <a:solidFill>
                  <a:srgbClr val="000000"/>
                </a:solidFill>
              </a:rPr>
              <a:t> IP</a:t>
            </a:r>
          </a:p>
          <a:p>
            <a:pPr algn="l"/>
            <a:r>
              <a:rPr lang="en-US" dirty="0" smtClean="0">
                <a:solidFill>
                  <a:srgbClr val="000000"/>
                </a:solidFill>
              </a:rPr>
              <a:t>Address List (</a:t>
            </a:r>
            <a:r>
              <a:rPr lang="en-US" dirty="0" err="1" smtClean="0">
                <a:solidFill>
                  <a:srgbClr val="000000"/>
                </a:solidFill>
              </a:rPr>
              <a:t>IP_a_bloquear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000000"/>
              </a:solidFill>
            </a:endParaRPr>
          </a:p>
          <a:p>
            <a:pPr algn="l"/>
            <a:r>
              <a:rPr lang="en-US" dirty="0" err="1" smtClean="0">
                <a:solidFill>
                  <a:srgbClr val="000000"/>
                </a:solidFill>
              </a:rPr>
              <a:t>Dst</a:t>
            </a:r>
            <a:r>
              <a:rPr lang="en-US" dirty="0" smtClean="0">
                <a:solidFill>
                  <a:srgbClr val="000000"/>
                </a:solidFill>
              </a:rPr>
              <a:t> Address List (</a:t>
            </a:r>
            <a:r>
              <a:rPr lang="en-US" dirty="0" err="1" smtClean="0">
                <a:solidFill>
                  <a:srgbClr val="000000"/>
                </a:solidFill>
              </a:rPr>
              <a:t>Address_List_a_Bloquear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algn="l"/>
            <a:endParaRPr lang="en-US" dirty="0" smtClean="0">
              <a:solidFill>
                <a:srgbClr val="000000"/>
              </a:solidFill>
            </a:endParaRPr>
          </a:p>
          <a:p>
            <a:pPr algn="l"/>
            <a:r>
              <a:rPr lang="en-US" dirty="0" err="1" smtClean="0">
                <a:solidFill>
                  <a:srgbClr val="000000"/>
                </a:solidFill>
              </a:rPr>
              <a:t>Por</a:t>
            </a:r>
            <a:r>
              <a:rPr lang="en-US" dirty="0" smtClean="0">
                <a:solidFill>
                  <a:srgbClr val="000000"/>
                </a:solidFill>
              </a:rPr>
              <a:t> Layer 7 Protocol</a:t>
            </a:r>
          </a:p>
          <a:p>
            <a:pPr algn="l"/>
            <a:r>
              <a:rPr lang="en-US" dirty="0" smtClean="0">
                <a:solidFill>
                  <a:srgbClr val="000000"/>
                </a:solidFill>
              </a:rPr>
              <a:t>Layer 7 Protocol (^</a:t>
            </a:r>
            <a:r>
              <a:rPr lang="en-US" dirty="0">
                <a:solidFill>
                  <a:srgbClr val="000000"/>
                </a:solidFill>
              </a:rPr>
              <a:t>.*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dirty="0" err="1" smtClean="0">
                <a:solidFill>
                  <a:srgbClr val="000000"/>
                </a:solidFill>
              </a:rPr>
              <a:t>pagina_a_bloquear</a:t>
            </a:r>
            <a:r>
              <a:rPr lang="en-US" dirty="0" smtClean="0">
                <a:solidFill>
                  <a:srgbClr val="000000"/>
                </a:solidFill>
              </a:rPr>
              <a:t>).*$)</a:t>
            </a:r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151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1737</TotalTime>
  <Words>78</Words>
  <Application>Microsoft Macintosh PowerPoint</Application>
  <PresentationFormat>Presentación en pantalla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Company>FIMAZ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David  Santana Alaniz</dc:creator>
  <cp:lastModifiedBy>José David  Santana Alaniz</cp:lastModifiedBy>
  <cp:revision>9</cp:revision>
  <dcterms:created xsi:type="dcterms:W3CDTF">2015-05-19T18:09:49Z</dcterms:created>
  <dcterms:modified xsi:type="dcterms:W3CDTF">2015-05-21T17:00:44Z</dcterms:modified>
</cp:coreProperties>
</file>