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8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0EBF4-3DF5-624B-BABE-6D2C3B56C6DB}" type="datetimeFigureOut">
              <a:rPr lang="es-ES" smtClean="0"/>
              <a:t>23/10/13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0786E-F0FA-C843-85BE-723ED896FE6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03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0786E-F0FA-C843-85BE-723ED896FE6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3989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83D24-DC14-D543-AA10-71070AE1F8BC}" type="datetimeFigureOut">
              <a:rPr lang="es-ES" smtClean="0"/>
              <a:t>23/10/13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36CD-A806-5945-8DCA-E68B9CCEE6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2302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83D24-DC14-D543-AA10-71070AE1F8BC}" type="datetimeFigureOut">
              <a:rPr lang="es-ES" smtClean="0"/>
              <a:t>23/10/13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36CD-A806-5945-8DCA-E68B9CCEE6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1790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83D24-DC14-D543-AA10-71070AE1F8BC}" type="datetimeFigureOut">
              <a:rPr lang="es-ES" smtClean="0"/>
              <a:t>23/10/13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36CD-A806-5945-8DCA-E68B9CCEE6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728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83D24-DC14-D543-AA10-71070AE1F8BC}" type="datetimeFigureOut">
              <a:rPr lang="es-ES" smtClean="0"/>
              <a:t>23/10/13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36CD-A806-5945-8DCA-E68B9CCEE6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5370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83D24-DC14-D543-AA10-71070AE1F8BC}" type="datetimeFigureOut">
              <a:rPr lang="es-ES" smtClean="0"/>
              <a:t>23/10/13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36CD-A806-5945-8DCA-E68B9CCEE6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3618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83D24-DC14-D543-AA10-71070AE1F8BC}" type="datetimeFigureOut">
              <a:rPr lang="es-ES" smtClean="0"/>
              <a:t>23/10/13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36CD-A806-5945-8DCA-E68B9CCEE6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381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83D24-DC14-D543-AA10-71070AE1F8BC}" type="datetimeFigureOut">
              <a:rPr lang="es-ES" smtClean="0"/>
              <a:t>23/10/13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36CD-A806-5945-8DCA-E68B9CCEE6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970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83D24-DC14-D543-AA10-71070AE1F8BC}" type="datetimeFigureOut">
              <a:rPr lang="es-ES" smtClean="0"/>
              <a:t>23/10/13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36CD-A806-5945-8DCA-E68B9CCEE6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1446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83D24-DC14-D543-AA10-71070AE1F8BC}" type="datetimeFigureOut">
              <a:rPr lang="es-ES" smtClean="0"/>
              <a:t>23/10/13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36CD-A806-5945-8DCA-E68B9CCEE6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155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83D24-DC14-D543-AA10-71070AE1F8BC}" type="datetimeFigureOut">
              <a:rPr lang="es-ES" smtClean="0"/>
              <a:t>23/10/13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36CD-A806-5945-8DCA-E68B9CCEE6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8708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83D24-DC14-D543-AA10-71070AE1F8BC}" type="datetimeFigureOut">
              <a:rPr lang="es-ES" smtClean="0"/>
              <a:t>23/10/13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36CD-A806-5945-8DCA-E68B9CCEE6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057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83D24-DC14-D543-AA10-71070AE1F8BC}" type="datetimeFigureOut">
              <a:rPr lang="es-ES" smtClean="0"/>
              <a:t>23/10/13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336CD-A806-5945-8DCA-E68B9CCEE6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5466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192.10.10.49 Maquina Negra</a:t>
            </a:r>
            <a:br>
              <a:rPr lang="es-ES" dirty="0" smtClean="0"/>
            </a:br>
            <a:r>
              <a:rPr lang="es-ES" dirty="0" smtClean="0"/>
              <a:t>192.10.10.48 Maquina Blanca</a:t>
            </a:r>
            <a:br>
              <a:rPr lang="es-ES" dirty="0" smtClean="0"/>
            </a:br>
            <a:r>
              <a:rPr lang="es-ES" dirty="0" smtClean="0"/>
              <a:t>192.10.10.47 </a:t>
            </a:r>
            <a:r>
              <a:rPr lang="es-ES" dirty="0" err="1" smtClean="0"/>
              <a:t>Router</a:t>
            </a:r>
            <a:r>
              <a:rPr lang="es-ES" dirty="0" smtClean="0"/>
              <a:t> </a:t>
            </a:r>
            <a:r>
              <a:rPr lang="es-ES" dirty="0" err="1" smtClean="0"/>
              <a:t>Board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err="1" smtClean="0"/>
              <a:t>GateWay</a:t>
            </a:r>
            <a:r>
              <a:rPr lang="es-ES" dirty="0" smtClean="0"/>
              <a:t> 192.10.10.254</a:t>
            </a:r>
            <a:br>
              <a:rPr lang="es-ES" dirty="0" smtClean="0"/>
            </a:br>
            <a:r>
              <a:rPr lang="es-ES" dirty="0" smtClean="0"/>
              <a:t>DNS 8.8.8.8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48635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</Words>
  <Application>Microsoft Macintosh PowerPoint</Application>
  <PresentationFormat>Presentación en pantalla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192.10.10.49 Maquina Negra 192.10.10.48 Maquina Blanca 192.10.10.47 Router Board  GateWay 192.10.10.254 DNS 8.8.8.8</vt:lpstr>
    </vt:vector>
  </TitlesOfParts>
  <Company>FIMAZ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192.10.10.49 Maquina Negra 192.10.10.48 Maquina Blanca 192.10.10.47 Router Board  GateWay 192.10.10.254 DNS 8.8.8.8</dc:title>
  <dc:creator>José David  Santana Alaniz</dc:creator>
  <cp:lastModifiedBy>José David  Santana Alaniz</cp:lastModifiedBy>
  <cp:revision>3</cp:revision>
  <dcterms:created xsi:type="dcterms:W3CDTF">2013-10-23T19:30:00Z</dcterms:created>
  <dcterms:modified xsi:type="dcterms:W3CDTF">2013-10-23T20:40:16Z</dcterms:modified>
</cp:coreProperties>
</file>